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61" r:id="rId3"/>
    <p:sldId id="267" r:id="rId4"/>
    <p:sldId id="279" r:id="rId5"/>
    <p:sldId id="272" r:id="rId6"/>
    <p:sldId id="280" r:id="rId7"/>
    <p:sldId id="277" r:id="rId8"/>
    <p:sldId id="282" r:id="rId9"/>
    <p:sldId id="268" r:id="rId10"/>
    <p:sldId id="270" r:id="rId11"/>
    <p:sldId id="275" r:id="rId12"/>
    <p:sldId id="276" r:id="rId13"/>
    <p:sldId id="281" r:id="rId14"/>
  </p:sldIdLst>
  <p:sldSz cx="17068800" cy="96012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2" userDrawn="1">
          <p15:clr>
            <a:srgbClr val="A4A3A4"/>
          </p15:clr>
        </p15:guide>
        <p15:guide id="2" pos="54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7A7"/>
    <a:srgbClr val="988DC3"/>
    <a:srgbClr val="C00000"/>
    <a:srgbClr val="EE2E24"/>
    <a:srgbClr val="EBC0F3"/>
    <a:srgbClr val="998EC4"/>
    <a:srgbClr val="FF0066"/>
    <a:srgbClr val="CC0066"/>
    <a:srgbClr val="FF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5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044" y="96"/>
      </p:cViewPr>
      <p:guideLst>
        <p:guide orient="horz" pos="1232"/>
        <p:guide pos="54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spettatori</c:v>
                </c:pt>
              </c:strCache>
            </c:strRef>
          </c:tx>
          <c:spPr>
            <a:ln>
              <a:noFill/>
            </a:ln>
          </c:spPr>
          <c:explosion val="7"/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DD-42B6-90CF-3C52768A3BD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DD-42B6-90CF-3C52768A3BD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DD-42B6-90CF-3C52768A3BD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DD-42B6-90CF-3C52768A3BD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DD-42B6-90CF-3C52768A3B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5"/>
                <c:pt idx="0">
                  <c:v>Auto</c:v>
                </c:pt>
                <c:pt idx="1">
                  <c:v>GT</c:v>
                </c:pt>
                <c:pt idx="2">
                  <c:v>M1</c:v>
                </c:pt>
                <c:pt idx="3">
                  <c:v>M5</c:v>
                </c:pt>
                <c:pt idx="4">
                  <c:v>Tram 16 o circolari 90-91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45000</c:v>
                </c:pt>
                <c:pt idx="1">
                  <c:v>3000</c:v>
                </c:pt>
                <c:pt idx="2">
                  <c:v>21600</c:v>
                </c:pt>
                <c:pt idx="3">
                  <c:v>10800</c:v>
                </c:pt>
                <c:pt idx="4">
                  <c:v>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BDD-42B6-90CF-3C52768A3B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332843354461"/>
          <c:y val="0.88764512753620251"/>
          <c:w val="0.49147984882984896"/>
          <c:h val="5.90925789007825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9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4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8" indent="0" algn="ctr">
              <a:buNone/>
              <a:defRPr sz="2800"/>
            </a:lvl2pPr>
            <a:lvl3pPr marL="1280176" indent="0" algn="ctr">
              <a:buNone/>
              <a:defRPr sz="2520"/>
            </a:lvl3pPr>
            <a:lvl4pPr marL="1920264" indent="0" algn="ctr">
              <a:buNone/>
              <a:defRPr sz="2240"/>
            </a:lvl4pPr>
            <a:lvl5pPr marL="2560352" indent="0" algn="ctr">
              <a:buNone/>
              <a:defRPr sz="2240"/>
            </a:lvl5pPr>
            <a:lvl6pPr marL="3200440" indent="0" algn="ctr">
              <a:buNone/>
              <a:defRPr sz="2240"/>
            </a:lvl6pPr>
            <a:lvl7pPr marL="3840528" indent="0" algn="ctr">
              <a:buNone/>
              <a:defRPr sz="2240"/>
            </a:lvl7pPr>
            <a:lvl8pPr marL="4480616" indent="0" algn="ctr">
              <a:buNone/>
              <a:defRPr sz="2240"/>
            </a:lvl8pPr>
            <a:lvl9pPr marL="5120704" indent="0" algn="ctr">
              <a:buNone/>
              <a:defRPr sz="224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90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73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2" y="511176"/>
            <a:ext cx="3680460" cy="813657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2" y="511176"/>
            <a:ext cx="10828020" cy="813657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94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25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1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1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7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6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5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528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616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70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91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1" y="2555876"/>
            <a:ext cx="7254240" cy="60918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1" y="2555876"/>
            <a:ext cx="7254240" cy="60918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28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511176"/>
            <a:ext cx="14721840" cy="185578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6" y="2353628"/>
            <a:ext cx="7220901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8" indent="0">
              <a:buNone/>
              <a:defRPr sz="2800" b="1"/>
            </a:lvl2pPr>
            <a:lvl3pPr marL="1280176" indent="0">
              <a:buNone/>
              <a:defRPr sz="2520" b="1"/>
            </a:lvl3pPr>
            <a:lvl4pPr marL="1920264" indent="0">
              <a:buNone/>
              <a:defRPr sz="2240" b="1"/>
            </a:lvl4pPr>
            <a:lvl5pPr marL="2560352" indent="0">
              <a:buNone/>
              <a:defRPr sz="2240" b="1"/>
            </a:lvl5pPr>
            <a:lvl6pPr marL="3200440" indent="0">
              <a:buNone/>
              <a:defRPr sz="2240" b="1"/>
            </a:lvl6pPr>
            <a:lvl7pPr marL="3840528" indent="0">
              <a:buNone/>
              <a:defRPr sz="2240" b="1"/>
            </a:lvl7pPr>
            <a:lvl8pPr marL="4480616" indent="0">
              <a:buNone/>
              <a:defRPr sz="2240" b="1"/>
            </a:lvl8pPr>
            <a:lvl9pPr marL="5120704" indent="0">
              <a:buNone/>
              <a:defRPr sz="224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6" y="3507105"/>
            <a:ext cx="7220901" cy="515842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1" y="2353628"/>
            <a:ext cx="725646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8" indent="0">
              <a:buNone/>
              <a:defRPr sz="2800" b="1"/>
            </a:lvl2pPr>
            <a:lvl3pPr marL="1280176" indent="0">
              <a:buNone/>
              <a:defRPr sz="2520" b="1"/>
            </a:lvl3pPr>
            <a:lvl4pPr marL="1920264" indent="0">
              <a:buNone/>
              <a:defRPr sz="2240" b="1"/>
            </a:lvl4pPr>
            <a:lvl5pPr marL="2560352" indent="0">
              <a:buNone/>
              <a:defRPr sz="2240" b="1"/>
            </a:lvl5pPr>
            <a:lvl6pPr marL="3200440" indent="0">
              <a:buNone/>
              <a:defRPr sz="2240" b="1"/>
            </a:lvl6pPr>
            <a:lvl7pPr marL="3840528" indent="0">
              <a:buNone/>
              <a:defRPr sz="2240" b="1"/>
            </a:lvl7pPr>
            <a:lvl8pPr marL="4480616" indent="0">
              <a:buNone/>
              <a:defRPr sz="2240" b="1"/>
            </a:lvl8pPr>
            <a:lvl9pPr marL="5120704" indent="0">
              <a:buNone/>
              <a:defRPr sz="224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1" y="3507105"/>
            <a:ext cx="7256462" cy="515842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20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0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8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2" y="1382397"/>
            <a:ext cx="8641081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1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8" indent="0">
              <a:buNone/>
              <a:defRPr sz="1960"/>
            </a:lvl2pPr>
            <a:lvl3pPr marL="1280176" indent="0">
              <a:buNone/>
              <a:defRPr sz="1680"/>
            </a:lvl3pPr>
            <a:lvl4pPr marL="1920264" indent="0">
              <a:buNone/>
              <a:defRPr sz="1400"/>
            </a:lvl4pPr>
            <a:lvl5pPr marL="2560352" indent="0">
              <a:buNone/>
              <a:defRPr sz="1400"/>
            </a:lvl5pPr>
            <a:lvl6pPr marL="3200440" indent="0">
              <a:buNone/>
              <a:defRPr sz="1400"/>
            </a:lvl6pPr>
            <a:lvl7pPr marL="3840528" indent="0">
              <a:buNone/>
              <a:defRPr sz="1400"/>
            </a:lvl7pPr>
            <a:lvl8pPr marL="4480616" indent="0">
              <a:buNone/>
              <a:defRPr sz="1400"/>
            </a:lvl8pPr>
            <a:lvl9pPr marL="5120704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77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2" y="1382397"/>
            <a:ext cx="8641081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8" indent="0">
              <a:buNone/>
              <a:defRPr sz="3920"/>
            </a:lvl2pPr>
            <a:lvl3pPr marL="1280176" indent="0">
              <a:buNone/>
              <a:defRPr sz="3360"/>
            </a:lvl3pPr>
            <a:lvl4pPr marL="1920264" indent="0">
              <a:buNone/>
              <a:defRPr sz="2800"/>
            </a:lvl4pPr>
            <a:lvl5pPr marL="2560352" indent="0">
              <a:buNone/>
              <a:defRPr sz="2800"/>
            </a:lvl5pPr>
            <a:lvl6pPr marL="3200440" indent="0">
              <a:buNone/>
              <a:defRPr sz="2800"/>
            </a:lvl6pPr>
            <a:lvl7pPr marL="3840528" indent="0">
              <a:buNone/>
              <a:defRPr sz="2800"/>
            </a:lvl7pPr>
            <a:lvl8pPr marL="4480616" indent="0">
              <a:buNone/>
              <a:defRPr sz="2800"/>
            </a:lvl8pPr>
            <a:lvl9pPr marL="5120704" indent="0">
              <a:buNone/>
              <a:defRPr sz="28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1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8" indent="0">
              <a:buNone/>
              <a:defRPr sz="1960"/>
            </a:lvl2pPr>
            <a:lvl3pPr marL="1280176" indent="0">
              <a:buNone/>
              <a:defRPr sz="1680"/>
            </a:lvl3pPr>
            <a:lvl4pPr marL="1920264" indent="0">
              <a:buNone/>
              <a:defRPr sz="1400"/>
            </a:lvl4pPr>
            <a:lvl5pPr marL="2560352" indent="0">
              <a:buNone/>
              <a:defRPr sz="1400"/>
            </a:lvl5pPr>
            <a:lvl6pPr marL="3200440" indent="0">
              <a:buNone/>
              <a:defRPr sz="1400"/>
            </a:lvl6pPr>
            <a:lvl7pPr marL="3840528" indent="0">
              <a:buNone/>
              <a:defRPr sz="1400"/>
            </a:lvl7pPr>
            <a:lvl8pPr marL="4480616" indent="0">
              <a:buNone/>
              <a:defRPr sz="1400"/>
            </a:lvl8pPr>
            <a:lvl9pPr marL="5120704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334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2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2" y="2555876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1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F4522-703F-4220-B16D-222EB1FFFCA4}" type="datetimeFigureOut">
              <a:rPr lang="it-IT" smtClean="0"/>
              <a:t>16/05/2022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2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1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141E-0B7A-4A44-82C0-4AD1CA400B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35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80176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4" indent="-320044" algn="l" defTabSz="1280176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32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20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308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96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84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72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60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748" indent="-320044" algn="l" defTabSz="128017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8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76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64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52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40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528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616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704" algn="l" defTabSz="1280176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2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B385A63-54C9-4BC9-AF88-683610C06F10}"/>
              </a:ext>
            </a:extLst>
          </p:cNvPr>
          <p:cNvCxnSpPr>
            <a:cxnSpLocks/>
          </p:cNvCxnSpPr>
          <p:nvPr/>
        </p:nvCxnSpPr>
        <p:spPr>
          <a:xfrm>
            <a:off x="2100456" y="0"/>
            <a:ext cx="0" cy="960120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B56D5D-D3BC-40C6-8185-5C7A8D3E2FBA}"/>
              </a:ext>
            </a:extLst>
          </p:cNvPr>
          <p:cNvSpPr txBox="1"/>
          <p:nvPr/>
        </p:nvSpPr>
        <p:spPr>
          <a:xfrm>
            <a:off x="2126324" y="1319810"/>
            <a:ext cx="16218099" cy="165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Concerti estivi 2022</a:t>
            </a:r>
          </a:p>
          <a:p>
            <a:pPr>
              <a:lnSpc>
                <a:spcPct val="150000"/>
              </a:lnSpc>
            </a:pPr>
            <a:r>
              <a:rPr lang="it-IT" sz="3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Ippodromo La Maura</a:t>
            </a:r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E30E6329-9FEF-496D-9D0D-C7BA627DD9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043" y="8296181"/>
            <a:ext cx="659283" cy="1017040"/>
          </a:xfrm>
          <a:prstGeom prst="rect">
            <a:avLst/>
          </a:prstGeom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id="{27E83EB8-28EC-4DD6-B398-2D8269A99C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11" y="419311"/>
            <a:ext cx="1276747" cy="554400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5226C42-F24E-4CA9-89D0-C3964D55DC36}"/>
              </a:ext>
            </a:extLst>
          </p:cNvPr>
          <p:cNvCxnSpPr>
            <a:cxnSpLocks/>
          </p:cNvCxnSpPr>
          <p:nvPr/>
        </p:nvCxnSpPr>
        <p:spPr>
          <a:xfrm>
            <a:off x="2126324" y="7490953"/>
            <a:ext cx="1494247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3BB242-4FDB-496E-B512-A6F7B3A9E154}"/>
              </a:ext>
            </a:extLst>
          </p:cNvPr>
          <p:cNvSpPr txBox="1"/>
          <p:nvPr/>
        </p:nvSpPr>
        <p:spPr>
          <a:xfrm>
            <a:off x="2310766" y="7683891"/>
            <a:ext cx="1326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elaborato:  </a:t>
            </a:r>
            <a:r>
              <a:rPr lang="it-IT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PRESENTAZIONE                                                   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codifica:  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220360080_00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     </a:t>
            </a:r>
            <a:r>
              <a:rPr lang="it-IT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rev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: 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00</a:t>
            </a:r>
          </a:p>
          <a:p>
            <a:endParaRPr lang="it-IT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data:   16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/05/2022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             redatto:  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Sara Boccia                      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verificato:  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Roberta Righini                       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approvato: 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Valentino </a:t>
            </a:r>
            <a:r>
              <a:rPr lang="it-IT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Sevino</a:t>
            </a:r>
            <a:endParaRPr lang="it-IT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                          </a:t>
            </a:r>
          </a:p>
          <a:p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							 Roberta Righini</a:t>
            </a:r>
            <a:endParaRPr lang="it-IT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D97FA05-1760-4059-8181-948DEF49CA22}"/>
              </a:ext>
            </a:extLst>
          </p:cNvPr>
          <p:cNvCxnSpPr>
            <a:cxnSpLocks/>
          </p:cNvCxnSpPr>
          <p:nvPr/>
        </p:nvCxnSpPr>
        <p:spPr>
          <a:xfrm>
            <a:off x="2100459" y="8296180"/>
            <a:ext cx="1494247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7A8DA09A-CE87-4D71-8CAE-8761A395AB1D}"/>
              </a:ext>
            </a:extLst>
          </p:cNvPr>
          <p:cNvCxnSpPr>
            <a:cxnSpLocks/>
          </p:cNvCxnSpPr>
          <p:nvPr/>
        </p:nvCxnSpPr>
        <p:spPr>
          <a:xfrm>
            <a:off x="4685640" y="8296182"/>
            <a:ext cx="0" cy="12801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230CD5F-4EA7-4C59-BBCF-0D4196B3D1CA}"/>
              </a:ext>
            </a:extLst>
          </p:cNvPr>
          <p:cNvCxnSpPr>
            <a:cxnSpLocks/>
          </p:cNvCxnSpPr>
          <p:nvPr/>
        </p:nvCxnSpPr>
        <p:spPr>
          <a:xfrm>
            <a:off x="7695433" y="7490955"/>
            <a:ext cx="0" cy="21102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6C3D70AA-DBBD-4228-A5A9-FCC224370A67}"/>
              </a:ext>
            </a:extLst>
          </p:cNvPr>
          <p:cNvCxnSpPr>
            <a:cxnSpLocks/>
          </p:cNvCxnSpPr>
          <p:nvPr/>
        </p:nvCxnSpPr>
        <p:spPr>
          <a:xfrm>
            <a:off x="11360920" y="7490956"/>
            <a:ext cx="0" cy="20853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77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>
            <a:extLst>
              <a:ext uri="{FF2B5EF4-FFF2-40B4-BE49-F238E27FC236}">
                <a16:creationId xmlns:a16="http://schemas.microsoft.com/office/drawing/2014/main" id="{7B13B214-4B29-479B-AAB9-DD3C32DA6D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1447"/>
          <a:stretch/>
        </p:blipFill>
        <p:spPr>
          <a:xfrm>
            <a:off x="9032256" y="1651559"/>
            <a:ext cx="7460773" cy="5431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597A45B-B729-520F-1D20-88321BA1BA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1447"/>
          <a:stretch/>
        </p:blipFill>
        <p:spPr>
          <a:xfrm>
            <a:off x="904441" y="1651559"/>
            <a:ext cx="7460773" cy="54318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9" y="350814"/>
            <a:ext cx="11147602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11546006" y="154276"/>
            <a:ext cx="509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ACCESSIBILITA’ IPPODROMO LA MAURA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fld>
            <a:endParaRPr lang="it-IT" sz="1050" dirty="0"/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C31F3B32-A259-A1A8-235A-AFCD9C006A34}"/>
              </a:ext>
            </a:extLst>
          </p:cNvPr>
          <p:cNvSpPr/>
          <p:nvPr/>
        </p:nvSpPr>
        <p:spPr>
          <a:xfrm rot="2369930">
            <a:off x="1576265" y="2664216"/>
            <a:ext cx="288000" cy="288000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DF1AA7-553C-8222-C100-CAA4E769E3DE}"/>
              </a:ext>
            </a:extLst>
          </p:cNvPr>
          <p:cNvSpPr txBox="1"/>
          <p:nvPr/>
        </p:nvSpPr>
        <p:spPr>
          <a:xfrm>
            <a:off x="849208" y="2215964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4AD842A6-4454-D51B-D82D-E1451BF37A67}"/>
              </a:ext>
            </a:extLst>
          </p:cNvPr>
          <p:cNvSpPr txBox="1"/>
          <p:nvPr/>
        </p:nvSpPr>
        <p:spPr>
          <a:xfrm>
            <a:off x="643737" y="1056484"/>
            <a:ext cx="116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Percorsi da </a:t>
            </a:r>
            <a:endParaRPr lang="it-IT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FB9AEC9-DC46-89A0-9B15-D4F2C2098F7C}"/>
              </a:ext>
            </a:extLst>
          </p:cNvPr>
          <p:cNvSpPr txBox="1"/>
          <p:nvPr/>
        </p:nvSpPr>
        <p:spPr>
          <a:xfrm>
            <a:off x="6230008" y="1010160"/>
            <a:ext cx="1394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Freccia a gallone 58">
            <a:extLst>
              <a:ext uri="{FF2B5EF4-FFF2-40B4-BE49-F238E27FC236}">
                <a16:creationId xmlns:a16="http://schemas.microsoft.com/office/drawing/2014/main" id="{9207B67A-7A1D-71CF-1880-51B8C54680CC}"/>
              </a:ext>
            </a:extLst>
          </p:cNvPr>
          <p:cNvSpPr/>
          <p:nvPr/>
        </p:nvSpPr>
        <p:spPr>
          <a:xfrm rot="14257600">
            <a:off x="11362355" y="4145766"/>
            <a:ext cx="288000" cy="288000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B77AF744-9AC7-CEAD-74A7-A7089D753B52}"/>
              </a:ext>
            </a:extLst>
          </p:cNvPr>
          <p:cNvSpPr txBox="1"/>
          <p:nvPr/>
        </p:nvSpPr>
        <p:spPr>
          <a:xfrm>
            <a:off x="11506355" y="4359104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/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1318C4BF-0ABE-ADA8-C730-651B3A44F06B}"/>
              </a:ext>
            </a:extLst>
          </p:cNvPr>
          <p:cNvSpPr txBox="1"/>
          <p:nvPr/>
        </p:nvSpPr>
        <p:spPr>
          <a:xfrm>
            <a:off x="9464516" y="997882"/>
            <a:ext cx="116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Percorsi da </a:t>
            </a:r>
            <a:endParaRPr lang="it-IT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10D4AD3F-BEED-6862-5AA1-8F7E84AE197B}"/>
              </a:ext>
            </a:extLst>
          </p:cNvPr>
          <p:cNvSpPr txBox="1"/>
          <p:nvPr/>
        </p:nvSpPr>
        <p:spPr>
          <a:xfrm>
            <a:off x="14787325" y="1010159"/>
            <a:ext cx="192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3" name="Immagine 72">
            <a:extLst>
              <a:ext uri="{FF2B5EF4-FFF2-40B4-BE49-F238E27FC236}">
                <a16:creationId xmlns:a16="http://schemas.microsoft.com/office/drawing/2014/main" id="{21B01082-73BB-A818-F9D3-25B33B7834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83" y="880537"/>
            <a:ext cx="324591" cy="216000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66316239-E1E9-8C44-71E2-8702881EE800}"/>
              </a:ext>
            </a:extLst>
          </p:cNvPr>
          <p:cNvSpPr txBox="1"/>
          <p:nvPr/>
        </p:nvSpPr>
        <p:spPr>
          <a:xfrm>
            <a:off x="5143159" y="838254"/>
            <a:ext cx="74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LOTTO</a:t>
            </a:r>
            <a:endParaRPr lang="it-IT" sz="1400" b="1" dirty="0"/>
          </a:p>
        </p:txBody>
      </p:sp>
      <p:pic>
        <p:nvPicPr>
          <p:cNvPr id="77" name="Elemento grafico 76" descr="Camminare con riempimento a tinta unita">
            <a:extLst>
              <a:ext uri="{FF2B5EF4-FFF2-40B4-BE49-F238E27FC236}">
                <a16:creationId xmlns:a16="http://schemas.microsoft.com/office/drawing/2014/main" id="{BA093618-EFED-9B36-8EA3-6077C1154F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26314" y="3353938"/>
            <a:ext cx="360000" cy="360000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4A87293B-BA10-1BC2-B551-C74398B8F935}"/>
              </a:ext>
            </a:extLst>
          </p:cNvPr>
          <p:cNvSpPr txBox="1"/>
          <p:nvPr/>
        </p:nvSpPr>
        <p:spPr>
          <a:xfrm>
            <a:off x="3986634" y="3403698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3,6 km 45min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3" name="Elemento grafico 82" descr="Camminare con riempimento a tinta unita">
            <a:extLst>
              <a:ext uri="{FF2B5EF4-FFF2-40B4-BE49-F238E27FC236}">
                <a16:creationId xmlns:a16="http://schemas.microsoft.com/office/drawing/2014/main" id="{06CC24A8-BCC7-3E33-7117-59E18507DD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48730" y="3787818"/>
            <a:ext cx="360000" cy="360000"/>
          </a:xfrm>
          <a:prstGeom prst="rect">
            <a:avLst/>
          </a:prstGeom>
        </p:spPr>
      </p:pic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6FE83242-6245-C3B4-54D5-AA810FDFDA6C}"/>
              </a:ext>
            </a:extLst>
          </p:cNvPr>
          <p:cNvSpPr txBox="1"/>
          <p:nvPr/>
        </p:nvSpPr>
        <p:spPr>
          <a:xfrm>
            <a:off x="13687450" y="3860197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2,2 km 27min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4" name="Immagine 53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E968904F-398E-0729-7C43-C8D492AEE2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35" y="880537"/>
            <a:ext cx="332950" cy="216000"/>
          </a:xfrm>
          <a:prstGeom prst="rect">
            <a:avLst/>
          </a:prstGeom>
        </p:spPr>
      </p:pic>
      <p:pic>
        <p:nvPicPr>
          <p:cNvPr id="9" name="Elemento grafico 8" descr="Autobus con riempimento a tinta unita">
            <a:extLst>
              <a:ext uri="{FF2B5EF4-FFF2-40B4-BE49-F238E27FC236}">
                <a16:creationId xmlns:a16="http://schemas.microsoft.com/office/drawing/2014/main" id="{11C5F3AD-9185-6B35-FCDC-BD9843DAEA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48460" y="1062472"/>
            <a:ext cx="468000" cy="468000"/>
          </a:xfrm>
          <a:prstGeom prst="rect">
            <a:avLst/>
          </a:prstGeom>
        </p:spPr>
      </p:pic>
      <p:pic>
        <p:nvPicPr>
          <p:cNvPr id="16" name="Elemento grafico 15" descr="Tram con riempimento a tinta unita">
            <a:extLst>
              <a:ext uri="{FF2B5EF4-FFF2-40B4-BE49-F238E27FC236}">
                <a16:creationId xmlns:a16="http://schemas.microsoft.com/office/drawing/2014/main" id="{50507181-4427-4AC4-FA7D-C52B9508142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00115" y="1190658"/>
            <a:ext cx="360000" cy="360000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B523380-3D41-8C96-7FF7-1D5A0FB2813A}"/>
              </a:ext>
            </a:extLst>
          </p:cNvPr>
          <p:cNvSpPr txBox="1"/>
          <p:nvPr/>
        </p:nvSpPr>
        <p:spPr>
          <a:xfrm>
            <a:off x="2459740" y="1190658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tram 16</a:t>
            </a:r>
            <a:endParaRPr lang="it-IT" sz="1400" b="1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1275C2BF-985C-E094-69BE-3507E18F7E86}"/>
              </a:ext>
            </a:extLst>
          </p:cNvPr>
          <p:cNvSpPr txBox="1"/>
          <p:nvPr/>
        </p:nvSpPr>
        <p:spPr>
          <a:xfrm>
            <a:off x="4588451" y="1156379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circolari 90/91</a:t>
            </a:r>
            <a:endParaRPr lang="it-IT" sz="1400" b="1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AF1401D1-D80D-9039-E0A6-2673876BF168}"/>
              </a:ext>
            </a:extLst>
          </p:cNvPr>
          <p:cNvSpPr txBox="1"/>
          <p:nvPr/>
        </p:nvSpPr>
        <p:spPr>
          <a:xfrm>
            <a:off x="2154589" y="6101034"/>
            <a:ext cx="1707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400" b="1" dirty="0"/>
          </a:p>
        </p:txBody>
      </p:sp>
      <p:pic>
        <p:nvPicPr>
          <p:cNvPr id="68" name="Immagine 67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F1711194-6DA0-5BDA-4AC8-DD4D1EBC4B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81" y="6130417"/>
            <a:ext cx="332950" cy="216000"/>
          </a:xfrm>
          <a:prstGeom prst="rect">
            <a:avLst/>
          </a:prstGeom>
        </p:spPr>
      </p:pic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901272B0-4F22-D22B-2761-8FEC594E046B}"/>
              </a:ext>
            </a:extLst>
          </p:cNvPr>
          <p:cNvSpPr/>
          <p:nvPr/>
        </p:nvSpPr>
        <p:spPr>
          <a:xfrm>
            <a:off x="1669774" y="2949933"/>
            <a:ext cx="1758093" cy="3542384"/>
          </a:xfrm>
          <a:custGeom>
            <a:avLst/>
            <a:gdLst>
              <a:gd name="connsiteX0" fmla="*/ 1820849 w 1820849"/>
              <a:gd name="connsiteY0" fmla="*/ 3498574 h 3539984"/>
              <a:gd name="connsiteX1" fmla="*/ 715617 w 1820849"/>
              <a:gd name="connsiteY1" fmla="*/ 3506525 h 3539984"/>
              <a:gd name="connsiteX2" fmla="*/ 453224 w 1820849"/>
              <a:gd name="connsiteY2" fmla="*/ 3132814 h 3539984"/>
              <a:gd name="connsiteX3" fmla="*/ 222636 w 1820849"/>
              <a:gd name="connsiteY3" fmla="*/ 1653871 h 3539984"/>
              <a:gd name="connsiteX4" fmla="*/ 0 w 1820849"/>
              <a:gd name="connsiteY4" fmla="*/ 0 h 353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0849" h="3539984">
                <a:moveTo>
                  <a:pt x="1820849" y="3498574"/>
                </a:moveTo>
                <a:cubicBezTo>
                  <a:pt x="1382201" y="3533029"/>
                  <a:pt x="943554" y="3567485"/>
                  <a:pt x="715617" y="3506525"/>
                </a:cubicBezTo>
                <a:cubicBezTo>
                  <a:pt x="487679" y="3445565"/>
                  <a:pt x="535387" y="3441590"/>
                  <a:pt x="453224" y="3132814"/>
                </a:cubicBezTo>
                <a:cubicBezTo>
                  <a:pt x="371060" y="2824038"/>
                  <a:pt x="298173" y="2176007"/>
                  <a:pt x="222636" y="1653871"/>
                </a:cubicBezTo>
                <a:cubicBezTo>
                  <a:pt x="147099" y="1131735"/>
                  <a:pt x="73549" y="565867"/>
                  <a:pt x="0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9FAA2CD6-37A9-0B83-26DE-0C08B693ECA0}"/>
              </a:ext>
            </a:extLst>
          </p:cNvPr>
          <p:cNvSpPr/>
          <p:nvPr/>
        </p:nvSpPr>
        <p:spPr>
          <a:xfrm>
            <a:off x="3454981" y="6454749"/>
            <a:ext cx="667909" cy="23854"/>
          </a:xfrm>
          <a:custGeom>
            <a:avLst/>
            <a:gdLst>
              <a:gd name="connsiteX0" fmla="*/ 0 w 667909"/>
              <a:gd name="connsiteY0" fmla="*/ 0 h 23854"/>
              <a:gd name="connsiteX1" fmla="*/ 667909 w 667909"/>
              <a:gd name="connsiteY1" fmla="*/ 23854 h 2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7909" h="23854">
                <a:moveTo>
                  <a:pt x="0" y="0"/>
                </a:moveTo>
                <a:lnTo>
                  <a:pt x="667909" y="23854"/>
                </a:ln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B15BE8FE-A058-C618-565F-6B7D42EE2228}"/>
              </a:ext>
            </a:extLst>
          </p:cNvPr>
          <p:cNvSpPr/>
          <p:nvPr/>
        </p:nvSpPr>
        <p:spPr>
          <a:xfrm>
            <a:off x="1657350" y="2519872"/>
            <a:ext cx="6181725" cy="2896170"/>
          </a:xfrm>
          <a:custGeom>
            <a:avLst/>
            <a:gdLst>
              <a:gd name="connsiteX0" fmla="*/ 6181725 w 6181725"/>
              <a:gd name="connsiteY0" fmla="*/ 2795078 h 2896170"/>
              <a:gd name="connsiteX1" fmla="*/ 5819775 w 6181725"/>
              <a:gd name="connsiteY1" fmla="*/ 2880803 h 2896170"/>
              <a:gd name="connsiteX2" fmla="*/ 5667375 w 6181725"/>
              <a:gd name="connsiteY2" fmla="*/ 2518853 h 2896170"/>
              <a:gd name="connsiteX3" fmla="*/ 5353050 w 6181725"/>
              <a:gd name="connsiteY3" fmla="*/ 2318828 h 2896170"/>
              <a:gd name="connsiteX4" fmla="*/ 3076575 w 6181725"/>
              <a:gd name="connsiteY4" fmla="*/ 1556828 h 2896170"/>
              <a:gd name="connsiteX5" fmla="*/ 1857375 w 6181725"/>
              <a:gd name="connsiteY5" fmla="*/ 1699703 h 2896170"/>
              <a:gd name="connsiteX6" fmla="*/ 1809750 w 6181725"/>
              <a:gd name="connsiteY6" fmla="*/ 947228 h 2896170"/>
              <a:gd name="connsiteX7" fmla="*/ 361950 w 6181725"/>
              <a:gd name="connsiteY7" fmla="*/ 51878 h 2896170"/>
              <a:gd name="connsiteX8" fmla="*/ 0 w 6181725"/>
              <a:gd name="connsiteY8" fmla="*/ 185228 h 289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1725" h="2896170">
                <a:moveTo>
                  <a:pt x="6181725" y="2795078"/>
                </a:moveTo>
                <a:cubicBezTo>
                  <a:pt x="6043612" y="2860959"/>
                  <a:pt x="5905500" y="2926840"/>
                  <a:pt x="5819775" y="2880803"/>
                </a:cubicBezTo>
                <a:cubicBezTo>
                  <a:pt x="5734050" y="2834766"/>
                  <a:pt x="5745162" y="2612515"/>
                  <a:pt x="5667375" y="2518853"/>
                </a:cubicBezTo>
                <a:cubicBezTo>
                  <a:pt x="5589588" y="2425191"/>
                  <a:pt x="5784850" y="2479165"/>
                  <a:pt x="5353050" y="2318828"/>
                </a:cubicBezTo>
                <a:cubicBezTo>
                  <a:pt x="4921250" y="2158490"/>
                  <a:pt x="3659187" y="1660015"/>
                  <a:pt x="3076575" y="1556828"/>
                </a:cubicBezTo>
                <a:cubicBezTo>
                  <a:pt x="2493963" y="1453641"/>
                  <a:pt x="2068512" y="1801303"/>
                  <a:pt x="1857375" y="1699703"/>
                </a:cubicBezTo>
                <a:cubicBezTo>
                  <a:pt x="1646238" y="1598103"/>
                  <a:pt x="2058987" y="1221865"/>
                  <a:pt x="1809750" y="947228"/>
                </a:cubicBezTo>
                <a:cubicBezTo>
                  <a:pt x="1560513" y="672591"/>
                  <a:pt x="663575" y="178878"/>
                  <a:pt x="361950" y="51878"/>
                </a:cubicBezTo>
                <a:cubicBezTo>
                  <a:pt x="60325" y="-75122"/>
                  <a:pt x="30162" y="55053"/>
                  <a:pt x="0" y="185228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AA2565A6-9685-9BF8-09B0-FCFDCCDDA4D2}"/>
              </a:ext>
            </a:extLst>
          </p:cNvPr>
          <p:cNvSpPr txBox="1"/>
          <p:nvPr/>
        </p:nvSpPr>
        <p:spPr>
          <a:xfrm>
            <a:off x="1766175" y="845221"/>
            <a:ext cx="1707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400" b="1" dirty="0"/>
          </a:p>
        </p:txBody>
      </p:sp>
      <p:pic>
        <p:nvPicPr>
          <p:cNvPr id="87" name="Immagine 86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ED3DAAE1-FB69-4638-E0AD-AD6821159D4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7" y="874604"/>
            <a:ext cx="332950" cy="216000"/>
          </a:xfrm>
          <a:prstGeom prst="rect">
            <a:avLst/>
          </a:prstGeom>
        </p:spPr>
      </p:pic>
      <p:pic>
        <p:nvPicPr>
          <p:cNvPr id="88" name="Elemento grafico 87" descr="Tram con riempimento a tinta unita">
            <a:extLst>
              <a:ext uri="{FF2B5EF4-FFF2-40B4-BE49-F238E27FC236}">
                <a16:creationId xmlns:a16="http://schemas.microsoft.com/office/drawing/2014/main" id="{46B0D79C-1E81-FE5A-8C3C-3043F1F88BE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56460" y="6048811"/>
            <a:ext cx="360000" cy="360000"/>
          </a:xfrm>
          <a:prstGeom prst="rect">
            <a:avLst/>
          </a:prstGeom>
        </p:spPr>
      </p:pic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D2571463-4E3B-5CA6-182B-775667C7CBCB}"/>
              </a:ext>
            </a:extLst>
          </p:cNvPr>
          <p:cNvSpPr txBox="1"/>
          <p:nvPr/>
        </p:nvSpPr>
        <p:spPr>
          <a:xfrm>
            <a:off x="4516085" y="6048811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tram 16</a:t>
            </a:r>
            <a:endParaRPr lang="it-IT" sz="1400" b="1" dirty="0"/>
          </a:p>
        </p:txBody>
      </p:sp>
      <p:pic>
        <p:nvPicPr>
          <p:cNvPr id="90" name="Immagine 89">
            <a:extLst>
              <a:ext uri="{FF2B5EF4-FFF2-40B4-BE49-F238E27FC236}">
                <a16:creationId xmlns:a16="http://schemas.microsoft.com/office/drawing/2014/main" id="{D5266929-3DE6-9FED-A054-7CC84ACB45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47" y="5492452"/>
            <a:ext cx="324591" cy="216000"/>
          </a:xfrm>
          <a:prstGeom prst="rect">
            <a:avLst/>
          </a:prstGeom>
        </p:spPr>
      </p:pic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392D0B60-22DD-0425-AAFE-7E01610CF098}"/>
              </a:ext>
            </a:extLst>
          </p:cNvPr>
          <p:cNvSpPr txBox="1"/>
          <p:nvPr/>
        </p:nvSpPr>
        <p:spPr>
          <a:xfrm>
            <a:off x="7506923" y="5450169"/>
            <a:ext cx="74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LOTTO</a:t>
            </a:r>
            <a:endParaRPr lang="it-IT" sz="1400" b="1" dirty="0"/>
          </a:p>
        </p:txBody>
      </p:sp>
      <p:pic>
        <p:nvPicPr>
          <p:cNvPr id="92" name="Immagine 91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C4F3A7D6-6258-66D2-1390-3205FF9AC5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99" y="5492452"/>
            <a:ext cx="332950" cy="216000"/>
          </a:xfrm>
          <a:prstGeom prst="rect">
            <a:avLst/>
          </a:prstGeom>
        </p:spPr>
      </p:pic>
      <p:pic>
        <p:nvPicPr>
          <p:cNvPr id="93" name="Elemento grafico 92" descr="Autobus con riempimento a tinta unita">
            <a:extLst>
              <a:ext uri="{FF2B5EF4-FFF2-40B4-BE49-F238E27FC236}">
                <a16:creationId xmlns:a16="http://schemas.microsoft.com/office/drawing/2014/main" id="{D1D0A8A2-AEA3-8ABE-3034-22B719F803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2224" y="5674387"/>
            <a:ext cx="468000" cy="468000"/>
          </a:xfrm>
          <a:prstGeom prst="rect">
            <a:avLst/>
          </a:prstGeom>
        </p:spPr>
      </p:pic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83201DB2-378A-4964-9C8F-C23D7D52DDF7}"/>
              </a:ext>
            </a:extLst>
          </p:cNvPr>
          <p:cNvSpPr txBox="1"/>
          <p:nvPr/>
        </p:nvSpPr>
        <p:spPr>
          <a:xfrm>
            <a:off x="6952215" y="5768294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circolari 90/91</a:t>
            </a:r>
            <a:endParaRPr lang="it-IT" sz="1400" b="1" dirty="0"/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207772FE-9892-4F77-B68D-04BF29F80911}"/>
              </a:ext>
            </a:extLst>
          </p:cNvPr>
          <p:cNvSpPr txBox="1"/>
          <p:nvPr/>
        </p:nvSpPr>
        <p:spPr>
          <a:xfrm>
            <a:off x="10259706" y="6141025"/>
            <a:ext cx="1707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400" b="1" dirty="0"/>
          </a:p>
        </p:txBody>
      </p:sp>
      <p:pic>
        <p:nvPicPr>
          <p:cNvPr id="96" name="Immagine 95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63107C6A-DBCF-FA88-8CE6-8CB85B9D2C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398" y="6170408"/>
            <a:ext cx="332950" cy="216000"/>
          </a:xfrm>
          <a:prstGeom prst="rect">
            <a:avLst/>
          </a:prstGeom>
        </p:spPr>
      </p:pic>
      <p:pic>
        <p:nvPicPr>
          <p:cNvPr id="97" name="Elemento grafico 96" descr="Tram con riempimento a tinta unita">
            <a:extLst>
              <a:ext uri="{FF2B5EF4-FFF2-40B4-BE49-F238E27FC236}">
                <a16:creationId xmlns:a16="http://schemas.microsoft.com/office/drawing/2014/main" id="{62CCF53A-EE4F-001E-D91E-18589D531DD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61577" y="6088802"/>
            <a:ext cx="360000" cy="360000"/>
          </a:xfrm>
          <a:prstGeom prst="rect">
            <a:avLst/>
          </a:prstGeom>
        </p:spPr>
      </p:pic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30033065-831D-6207-05A3-7EFA8AC24769}"/>
              </a:ext>
            </a:extLst>
          </p:cNvPr>
          <p:cNvSpPr txBox="1"/>
          <p:nvPr/>
        </p:nvSpPr>
        <p:spPr>
          <a:xfrm>
            <a:off x="12621202" y="608880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tram 16</a:t>
            </a:r>
            <a:endParaRPr lang="it-IT" sz="1400" b="1" dirty="0"/>
          </a:p>
        </p:txBody>
      </p:sp>
      <p:pic>
        <p:nvPicPr>
          <p:cNvPr id="99" name="Immagine 98">
            <a:extLst>
              <a:ext uri="{FF2B5EF4-FFF2-40B4-BE49-F238E27FC236}">
                <a16:creationId xmlns:a16="http://schemas.microsoft.com/office/drawing/2014/main" id="{A356753D-FC90-EBF3-48A9-648443880D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264" y="5532443"/>
            <a:ext cx="324591" cy="216000"/>
          </a:xfrm>
          <a:prstGeom prst="rect">
            <a:avLst/>
          </a:prstGeom>
        </p:spPr>
      </p:pic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CACE4AD2-7444-D03E-87BA-CA7824409827}"/>
              </a:ext>
            </a:extLst>
          </p:cNvPr>
          <p:cNvSpPr txBox="1"/>
          <p:nvPr/>
        </p:nvSpPr>
        <p:spPr>
          <a:xfrm>
            <a:off x="15612040" y="5490160"/>
            <a:ext cx="74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LOTTO</a:t>
            </a:r>
            <a:endParaRPr lang="it-IT" sz="1400" b="1" dirty="0"/>
          </a:p>
        </p:txBody>
      </p:sp>
      <p:pic>
        <p:nvPicPr>
          <p:cNvPr id="101" name="Immagine 100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16DF23EF-DAC1-0DD9-A45F-B8598624DC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416" y="5532443"/>
            <a:ext cx="332950" cy="216000"/>
          </a:xfrm>
          <a:prstGeom prst="rect">
            <a:avLst/>
          </a:prstGeom>
        </p:spPr>
      </p:pic>
      <p:pic>
        <p:nvPicPr>
          <p:cNvPr id="102" name="Elemento grafico 101" descr="Autobus con riempimento a tinta unita">
            <a:extLst>
              <a:ext uri="{FF2B5EF4-FFF2-40B4-BE49-F238E27FC236}">
                <a16:creationId xmlns:a16="http://schemas.microsoft.com/office/drawing/2014/main" id="{B2231BD7-1AE2-DD24-550B-05C0700A0F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7341" y="5714378"/>
            <a:ext cx="468000" cy="468000"/>
          </a:xfrm>
          <a:prstGeom prst="rect">
            <a:avLst/>
          </a:prstGeom>
        </p:spPr>
      </p:pic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36636057-B70F-0CE7-BBA8-EE8288BBFDE6}"/>
              </a:ext>
            </a:extLst>
          </p:cNvPr>
          <p:cNvSpPr txBox="1"/>
          <p:nvPr/>
        </p:nvSpPr>
        <p:spPr>
          <a:xfrm>
            <a:off x="15057332" y="5808285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circolari 90/91</a:t>
            </a:r>
            <a:endParaRPr lang="it-IT" sz="1400" b="1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22C7C60B-0BBF-7C56-0078-76700A302096}"/>
              </a:ext>
            </a:extLst>
          </p:cNvPr>
          <p:cNvSpPr/>
          <p:nvPr/>
        </p:nvSpPr>
        <p:spPr>
          <a:xfrm>
            <a:off x="11695814" y="3969625"/>
            <a:ext cx="4242391" cy="1516780"/>
          </a:xfrm>
          <a:custGeom>
            <a:avLst/>
            <a:gdLst>
              <a:gd name="connsiteX0" fmla="*/ 4242391 w 4242391"/>
              <a:gd name="connsiteY0" fmla="*/ 1399817 h 1516780"/>
              <a:gd name="connsiteX1" fmla="*/ 4104167 w 4242391"/>
              <a:gd name="connsiteY1" fmla="*/ 1484877 h 1516780"/>
              <a:gd name="connsiteX2" fmla="*/ 3965944 w 4242391"/>
              <a:gd name="connsiteY2" fmla="*/ 1474245 h 1516780"/>
              <a:gd name="connsiteX3" fmla="*/ 3753293 w 4242391"/>
              <a:gd name="connsiteY3" fmla="*/ 995780 h 1516780"/>
              <a:gd name="connsiteX4" fmla="*/ 2562446 w 4242391"/>
              <a:gd name="connsiteY4" fmla="*/ 581110 h 1516780"/>
              <a:gd name="connsiteX5" fmla="*/ 988828 w 4242391"/>
              <a:gd name="connsiteY5" fmla="*/ 6952 h 1516780"/>
              <a:gd name="connsiteX6" fmla="*/ 0 w 4242391"/>
              <a:gd name="connsiteY6" fmla="*/ 272766 h 151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391" h="1516780">
                <a:moveTo>
                  <a:pt x="4242391" y="1399817"/>
                </a:moveTo>
                <a:cubicBezTo>
                  <a:pt x="4196316" y="1436144"/>
                  <a:pt x="4150241" y="1472472"/>
                  <a:pt x="4104167" y="1484877"/>
                </a:cubicBezTo>
                <a:cubicBezTo>
                  <a:pt x="4058093" y="1497282"/>
                  <a:pt x="4024423" y="1555761"/>
                  <a:pt x="3965944" y="1474245"/>
                </a:cubicBezTo>
                <a:cubicBezTo>
                  <a:pt x="3907465" y="1392729"/>
                  <a:pt x="3987209" y="1144636"/>
                  <a:pt x="3753293" y="995780"/>
                </a:cubicBezTo>
                <a:cubicBezTo>
                  <a:pt x="3519377" y="846924"/>
                  <a:pt x="3023190" y="745915"/>
                  <a:pt x="2562446" y="581110"/>
                </a:cubicBezTo>
                <a:cubicBezTo>
                  <a:pt x="2101702" y="416305"/>
                  <a:pt x="1415902" y="58343"/>
                  <a:pt x="988828" y="6952"/>
                </a:cubicBezTo>
                <a:cubicBezTo>
                  <a:pt x="561754" y="-44439"/>
                  <a:pt x="145312" y="203654"/>
                  <a:pt x="0" y="272766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A93C2415-5EF0-94A7-2814-BD82DA49008D}"/>
              </a:ext>
            </a:extLst>
          </p:cNvPr>
          <p:cNvSpPr/>
          <p:nvPr/>
        </p:nvSpPr>
        <p:spPr>
          <a:xfrm>
            <a:off x="11400795" y="4420925"/>
            <a:ext cx="331726" cy="1781092"/>
          </a:xfrm>
          <a:custGeom>
            <a:avLst/>
            <a:gdLst>
              <a:gd name="connsiteX0" fmla="*/ 144499 w 331726"/>
              <a:gd name="connsiteY0" fmla="*/ 0 h 1781092"/>
              <a:gd name="connsiteX1" fmla="*/ 200158 w 331726"/>
              <a:gd name="connsiteY1" fmla="*/ 333955 h 1781092"/>
              <a:gd name="connsiteX2" fmla="*/ 327379 w 331726"/>
              <a:gd name="connsiteY2" fmla="*/ 739472 h 1781092"/>
              <a:gd name="connsiteX3" fmla="*/ 25229 w 331726"/>
              <a:gd name="connsiteY3" fmla="*/ 1105232 h 1781092"/>
              <a:gd name="connsiteX4" fmla="*/ 17278 w 331726"/>
              <a:gd name="connsiteY4" fmla="*/ 1781092 h 1781092"/>
              <a:gd name="connsiteX5" fmla="*/ 17278 w 331726"/>
              <a:gd name="connsiteY5" fmla="*/ 1781092 h 178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726" h="1781092">
                <a:moveTo>
                  <a:pt x="144499" y="0"/>
                </a:moveTo>
                <a:cubicBezTo>
                  <a:pt x="157088" y="105355"/>
                  <a:pt x="169678" y="210710"/>
                  <a:pt x="200158" y="333955"/>
                </a:cubicBezTo>
                <a:cubicBezTo>
                  <a:pt x="230638" y="457200"/>
                  <a:pt x="356534" y="610926"/>
                  <a:pt x="327379" y="739472"/>
                </a:cubicBezTo>
                <a:cubicBezTo>
                  <a:pt x="298224" y="868018"/>
                  <a:pt x="76912" y="931629"/>
                  <a:pt x="25229" y="1105232"/>
                </a:cubicBezTo>
                <a:cubicBezTo>
                  <a:pt x="-26454" y="1278835"/>
                  <a:pt x="17278" y="1781092"/>
                  <a:pt x="17278" y="1781092"/>
                </a:cubicBezTo>
                <a:lnTo>
                  <a:pt x="17278" y="1781092"/>
                </a:ln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4" name="Elemento grafico 103" descr="Camminare con riempimento a tinta unita">
            <a:extLst>
              <a:ext uri="{FF2B5EF4-FFF2-40B4-BE49-F238E27FC236}">
                <a16:creationId xmlns:a16="http://schemas.microsoft.com/office/drawing/2014/main" id="{4F35F6AB-8ACB-4CFD-BBED-058197D2F8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4130" y="5066022"/>
            <a:ext cx="360000" cy="360000"/>
          </a:xfrm>
          <a:prstGeom prst="rect">
            <a:avLst/>
          </a:prstGeom>
        </p:spPr>
      </p:pic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D8FF2DB3-3EAC-5885-E1F4-8A8B9F3A3D3A}"/>
              </a:ext>
            </a:extLst>
          </p:cNvPr>
          <p:cNvSpPr txBox="1"/>
          <p:nvPr/>
        </p:nvSpPr>
        <p:spPr>
          <a:xfrm>
            <a:off x="10342850" y="5138401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1,5 km 18min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" name="Immagine 105">
            <a:extLst>
              <a:ext uri="{FF2B5EF4-FFF2-40B4-BE49-F238E27FC236}">
                <a16:creationId xmlns:a16="http://schemas.microsoft.com/office/drawing/2014/main" id="{0F4798BF-903C-7627-498E-22FC5BD90F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263" y="882275"/>
            <a:ext cx="324591" cy="216000"/>
          </a:xfrm>
          <a:prstGeom prst="rect">
            <a:avLst/>
          </a:prstGeom>
        </p:spPr>
      </p:pic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AEC419B7-58EC-6746-CE8B-34604352D163}"/>
              </a:ext>
            </a:extLst>
          </p:cNvPr>
          <p:cNvSpPr txBox="1"/>
          <p:nvPr/>
        </p:nvSpPr>
        <p:spPr>
          <a:xfrm>
            <a:off x="13915039" y="839992"/>
            <a:ext cx="74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LOTTO</a:t>
            </a:r>
            <a:endParaRPr lang="it-IT" sz="1400" b="1" dirty="0"/>
          </a:p>
        </p:txBody>
      </p:sp>
      <p:pic>
        <p:nvPicPr>
          <p:cNvPr id="108" name="Immagine 107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30546A33-F148-9AEF-EE94-8C2213C57F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415" y="882275"/>
            <a:ext cx="332950" cy="216000"/>
          </a:xfrm>
          <a:prstGeom prst="rect">
            <a:avLst/>
          </a:prstGeom>
        </p:spPr>
      </p:pic>
      <p:pic>
        <p:nvPicPr>
          <p:cNvPr id="109" name="Elemento grafico 108" descr="Autobus con riempimento a tinta unita">
            <a:extLst>
              <a:ext uri="{FF2B5EF4-FFF2-40B4-BE49-F238E27FC236}">
                <a16:creationId xmlns:a16="http://schemas.microsoft.com/office/drawing/2014/main" id="{6F7677EA-78F1-2952-709C-69D86B5BBE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20340" y="1064210"/>
            <a:ext cx="468000" cy="468000"/>
          </a:xfrm>
          <a:prstGeom prst="rect">
            <a:avLst/>
          </a:prstGeom>
        </p:spPr>
      </p:pic>
      <p:pic>
        <p:nvPicPr>
          <p:cNvPr id="110" name="Elemento grafico 109" descr="Tram con riempimento a tinta unita">
            <a:extLst>
              <a:ext uri="{FF2B5EF4-FFF2-40B4-BE49-F238E27FC236}">
                <a16:creationId xmlns:a16="http://schemas.microsoft.com/office/drawing/2014/main" id="{9CD8C9D7-7A00-BCB2-42EB-DBB981DCE43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71995" y="1192396"/>
            <a:ext cx="360000" cy="360000"/>
          </a:xfrm>
          <a:prstGeom prst="rect">
            <a:avLst/>
          </a:prstGeom>
        </p:spPr>
      </p:pic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E4F7C088-C7BA-C6AF-5999-E4187159111C}"/>
              </a:ext>
            </a:extLst>
          </p:cNvPr>
          <p:cNvSpPr txBox="1"/>
          <p:nvPr/>
        </p:nvSpPr>
        <p:spPr>
          <a:xfrm>
            <a:off x="11231620" y="1192396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tram 16</a:t>
            </a:r>
            <a:endParaRPr lang="it-IT" sz="1400" b="1" dirty="0"/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9E82F0AE-AE70-ECD6-4315-95F9EEE68A29}"/>
              </a:ext>
            </a:extLst>
          </p:cNvPr>
          <p:cNvSpPr txBox="1"/>
          <p:nvPr/>
        </p:nvSpPr>
        <p:spPr>
          <a:xfrm>
            <a:off x="13360331" y="1158117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circolari 90/91</a:t>
            </a:r>
            <a:endParaRPr lang="it-IT" sz="1400" b="1" dirty="0"/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0B423B58-ADA4-9F7D-057E-3D51A258FFAD}"/>
              </a:ext>
            </a:extLst>
          </p:cNvPr>
          <p:cNvSpPr txBox="1"/>
          <p:nvPr/>
        </p:nvSpPr>
        <p:spPr>
          <a:xfrm>
            <a:off x="10538055" y="846959"/>
            <a:ext cx="1707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400" b="1" dirty="0"/>
          </a:p>
        </p:txBody>
      </p:sp>
      <p:pic>
        <p:nvPicPr>
          <p:cNvPr id="114" name="Immagine 113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65118C8F-45C4-51DB-BF41-08946DFB020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747" y="876342"/>
            <a:ext cx="332950" cy="216000"/>
          </a:xfrm>
          <a:prstGeom prst="rect">
            <a:avLst/>
          </a:prstGeom>
        </p:spPr>
      </p:pic>
      <p:pic>
        <p:nvPicPr>
          <p:cNvPr id="69" name="Elemento grafico 68" descr="Camminare con riempimento a tinta unita">
            <a:extLst>
              <a:ext uri="{FF2B5EF4-FFF2-40B4-BE49-F238E27FC236}">
                <a16:creationId xmlns:a16="http://schemas.microsoft.com/office/drawing/2014/main" id="{1F8DC0ED-283E-AC21-8712-FAA0BDBE4F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7519" y="4558739"/>
            <a:ext cx="360000" cy="360000"/>
          </a:xfrm>
          <a:prstGeom prst="rect">
            <a:avLst/>
          </a:prstGeom>
        </p:spPr>
      </p:pic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40C98C2F-CACF-3787-4571-FDCB8E11BA15}"/>
              </a:ext>
            </a:extLst>
          </p:cNvPr>
          <p:cNvSpPr txBox="1"/>
          <p:nvPr/>
        </p:nvSpPr>
        <p:spPr>
          <a:xfrm>
            <a:off x="2217839" y="4608499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km 26min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80D50DC3-A60E-F7C7-7458-57F425089096}"/>
              </a:ext>
            </a:extLst>
          </p:cNvPr>
          <p:cNvSpPr txBox="1"/>
          <p:nvPr/>
        </p:nvSpPr>
        <p:spPr>
          <a:xfrm rot="1583600">
            <a:off x="1895463" y="2490730"/>
            <a:ext cx="1208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Lampugnano</a:t>
            </a:r>
            <a:endParaRPr lang="it-IT" sz="1050" i="1" dirty="0"/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84232F0-CCAA-EE69-780E-DCA185AF91FE}"/>
              </a:ext>
            </a:extLst>
          </p:cNvPr>
          <p:cNvSpPr txBox="1"/>
          <p:nvPr/>
        </p:nvSpPr>
        <p:spPr>
          <a:xfrm rot="2064171">
            <a:off x="2950542" y="3060839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Montale</a:t>
            </a:r>
            <a:endParaRPr lang="it-IT" sz="1050" i="1" dirty="0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06A69065-C87A-77D4-9F7F-7A500F859497}"/>
              </a:ext>
            </a:extLst>
          </p:cNvPr>
          <p:cNvSpPr txBox="1"/>
          <p:nvPr/>
        </p:nvSpPr>
        <p:spPr>
          <a:xfrm rot="20686848">
            <a:off x="3530162" y="3871202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Ippodromo</a:t>
            </a:r>
            <a:endParaRPr lang="it-IT" sz="1050" i="1" dirty="0"/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7284E2AE-AA1E-ADB0-0E07-CF84A7172BB3}"/>
              </a:ext>
            </a:extLst>
          </p:cNvPr>
          <p:cNvSpPr txBox="1"/>
          <p:nvPr/>
        </p:nvSpPr>
        <p:spPr>
          <a:xfrm rot="1156093">
            <a:off x="5559162" y="4206887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Diomede</a:t>
            </a:r>
            <a:endParaRPr lang="it-IT" sz="1050" i="1" dirty="0"/>
          </a:p>
        </p:txBody>
      </p: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C551CFBD-07FD-B9AB-3DF8-B308F4F57D0A}"/>
              </a:ext>
            </a:extLst>
          </p:cNvPr>
          <p:cNvSpPr txBox="1"/>
          <p:nvPr/>
        </p:nvSpPr>
        <p:spPr>
          <a:xfrm>
            <a:off x="7512824" y="5094887"/>
            <a:ext cx="7216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P.le Lotto</a:t>
            </a:r>
            <a:endParaRPr lang="it-IT" sz="1050" i="1" dirty="0"/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EEB2088A-AA5E-8C23-A445-FB5D7418AA43}"/>
              </a:ext>
            </a:extLst>
          </p:cNvPr>
          <p:cNvSpPr txBox="1"/>
          <p:nvPr/>
        </p:nvSpPr>
        <p:spPr>
          <a:xfrm>
            <a:off x="2521328" y="6506030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Harar</a:t>
            </a:r>
            <a:endParaRPr lang="it-IT" sz="1050" i="1" dirty="0"/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40570DA9-C298-E143-C780-80604EB7DB2A}"/>
              </a:ext>
            </a:extLst>
          </p:cNvPr>
          <p:cNvSpPr txBox="1"/>
          <p:nvPr/>
        </p:nvSpPr>
        <p:spPr>
          <a:xfrm>
            <a:off x="872792" y="3840485"/>
            <a:ext cx="9589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Parco Trenno</a:t>
            </a:r>
            <a:endParaRPr lang="it-IT" sz="1050" i="1" dirty="0"/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25F53F29-84ED-09AD-AB90-9D60861D26E9}"/>
              </a:ext>
            </a:extLst>
          </p:cNvPr>
          <p:cNvSpPr txBox="1"/>
          <p:nvPr/>
        </p:nvSpPr>
        <p:spPr>
          <a:xfrm rot="20686848">
            <a:off x="11460025" y="3851892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Ippodromo</a:t>
            </a:r>
            <a:endParaRPr lang="it-IT" sz="1050" i="1" dirty="0"/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CB37C6FA-D445-4624-7175-1CA726AEB095}"/>
              </a:ext>
            </a:extLst>
          </p:cNvPr>
          <p:cNvSpPr txBox="1"/>
          <p:nvPr/>
        </p:nvSpPr>
        <p:spPr>
          <a:xfrm rot="1156093">
            <a:off x="13489025" y="4187577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Diomede</a:t>
            </a:r>
            <a:endParaRPr lang="it-IT" sz="1050" i="1" dirty="0"/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865F1B3E-46A7-4325-8DF9-311D48ED0260}"/>
              </a:ext>
            </a:extLst>
          </p:cNvPr>
          <p:cNvSpPr txBox="1"/>
          <p:nvPr/>
        </p:nvSpPr>
        <p:spPr>
          <a:xfrm>
            <a:off x="15642712" y="5085102"/>
            <a:ext cx="7216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P.le Lotto</a:t>
            </a:r>
            <a:endParaRPr lang="it-IT" sz="1050" i="1" dirty="0"/>
          </a:p>
        </p:txBody>
      </p:sp>
      <p:sp>
        <p:nvSpPr>
          <p:cNvPr id="121" name="CasellaDiTesto 120">
            <a:extLst>
              <a:ext uri="{FF2B5EF4-FFF2-40B4-BE49-F238E27FC236}">
                <a16:creationId xmlns:a16="http://schemas.microsoft.com/office/drawing/2014/main" id="{D7B2D997-3663-F4FB-812A-1C5C15805E31}"/>
              </a:ext>
            </a:extLst>
          </p:cNvPr>
          <p:cNvSpPr txBox="1"/>
          <p:nvPr/>
        </p:nvSpPr>
        <p:spPr>
          <a:xfrm rot="16200000">
            <a:off x="10925783" y="5755432"/>
            <a:ext cx="7120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Tesio</a:t>
            </a:r>
            <a:endParaRPr lang="it-IT" sz="1050" i="1" dirty="0"/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4C7CCAE5-71CD-126A-907F-0F2161343FD7}"/>
              </a:ext>
            </a:extLst>
          </p:cNvPr>
          <p:cNvSpPr txBox="1"/>
          <p:nvPr/>
        </p:nvSpPr>
        <p:spPr>
          <a:xfrm rot="15278655">
            <a:off x="11039048" y="4721730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Patroclo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225917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1DE1E1-5F81-B32D-A2EA-39C7F7013761}"/>
              </a:ext>
            </a:extLst>
          </p:cNvPr>
          <p:cNvGrpSpPr>
            <a:grpSpLocks/>
          </p:cNvGrpSpPr>
          <p:nvPr/>
        </p:nvGrpSpPr>
        <p:grpSpPr>
          <a:xfrm>
            <a:off x="2215563" y="3172962"/>
            <a:ext cx="8475984" cy="3968686"/>
            <a:chOff x="2574759" y="3413991"/>
            <a:chExt cx="8475984" cy="3968686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1C21D017-33F4-3E79-8549-BD917973A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4896" t="-48624" r="-5527"/>
            <a:stretch/>
          </p:blipFill>
          <p:spPr>
            <a:xfrm>
              <a:off x="2574759" y="3413991"/>
              <a:ext cx="7172808" cy="3968686"/>
            </a:xfrm>
            <a:prstGeom prst="rect">
              <a:avLst/>
            </a:prstGeom>
          </p:spPr>
        </p:pic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131DDEC4-C533-EBD2-C4E1-737AFF751801}"/>
                </a:ext>
              </a:extLst>
            </p:cNvPr>
            <p:cNvSpPr>
              <a:spLocks/>
            </p:cNvSpPr>
            <p:nvPr/>
          </p:nvSpPr>
          <p:spPr>
            <a:xfrm>
              <a:off x="9409512" y="4585437"/>
              <a:ext cx="1641231" cy="1277815"/>
            </a:xfrm>
            <a:custGeom>
              <a:avLst/>
              <a:gdLst>
                <a:gd name="connsiteX0" fmla="*/ 0 w 1641231"/>
                <a:gd name="connsiteY0" fmla="*/ 1277815 h 1277815"/>
                <a:gd name="connsiteX1" fmla="*/ 820616 w 1641231"/>
                <a:gd name="connsiteY1" fmla="*/ 351692 h 1277815"/>
                <a:gd name="connsiteX2" fmla="*/ 1641231 w 1641231"/>
                <a:gd name="connsiteY2" fmla="*/ 0 h 127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1231" h="1277815">
                  <a:moveTo>
                    <a:pt x="0" y="1277815"/>
                  </a:moveTo>
                  <a:cubicBezTo>
                    <a:pt x="273539" y="921238"/>
                    <a:pt x="547078" y="564661"/>
                    <a:pt x="820616" y="351692"/>
                  </a:cubicBezTo>
                  <a:cubicBezTo>
                    <a:pt x="1094154" y="138723"/>
                    <a:pt x="1367692" y="69361"/>
                    <a:pt x="1641231" y="0"/>
                  </a:cubicBezTo>
                </a:path>
              </a:pathLst>
            </a:custGeom>
            <a:noFill/>
            <a:ln w="38100">
              <a:solidFill>
                <a:srgbClr val="EE2E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4D3BE2FA-5508-1BF3-E25F-2365411FC2BD}"/>
                </a:ext>
              </a:extLst>
            </p:cNvPr>
            <p:cNvSpPr>
              <a:spLocks/>
            </p:cNvSpPr>
            <p:nvPr/>
          </p:nvSpPr>
          <p:spPr>
            <a:xfrm>
              <a:off x="3403558" y="3579136"/>
              <a:ext cx="110557" cy="1203088"/>
            </a:xfrm>
            <a:custGeom>
              <a:avLst/>
              <a:gdLst>
                <a:gd name="connsiteX0" fmla="*/ 96253 w 110557"/>
                <a:gd name="connsiteY0" fmla="*/ 673768 h 673768"/>
                <a:gd name="connsiteX1" fmla="*/ 0 w 110557"/>
                <a:gd name="connsiteY1" fmla="*/ 481263 h 673768"/>
                <a:gd name="connsiteX2" fmla="*/ 96253 w 110557"/>
                <a:gd name="connsiteY2" fmla="*/ 168442 h 673768"/>
                <a:gd name="connsiteX3" fmla="*/ 108284 w 110557"/>
                <a:gd name="connsiteY3" fmla="*/ 0 h 67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557" h="673768">
                  <a:moveTo>
                    <a:pt x="96253" y="673768"/>
                  </a:moveTo>
                  <a:cubicBezTo>
                    <a:pt x="48126" y="619626"/>
                    <a:pt x="0" y="565484"/>
                    <a:pt x="0" y="481263"/>
                  </a:cubicBezTo>
                  <a:cubicBezTo>
                    <a:pt x="0" y="397042"/>
                    <a:pt x="78206" y="248652"/>
                    <a:pt x="96253" y="168442"/>
                  </a:cubicBezTo>
                  <a:cubicBezTo>
                    <a:pt x="114300" y="88231"/>
                    <a:pt x="111292" y="44115"/>
                    <a:pt x="108284" y="0"/>
                  </a:cubicBezTo>
                </a:path>
              </a:pathLst>
            </a:custGeom>
            <a:noFill/>
            <a:ln w="38100">
              <a:solidFill>
                <a:srgbClr val="EE2E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>
            <a:grpSpLocks/>
          </p:cNvGrpSpPr>
          <p:nvPr/>
        </p:nvGrpSpPr>
        <p:grpSpPr>
          <a:xfrm>
            <a:off x="432499" y="350814"/>
            <a:ext cx="10780934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441" y="9027584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11101755" y="154276"/>
            <a:ext cx="5534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PROLUNGAMENTO E POTENZIAMENTO TPL IN DEFLUSSO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11</a:t>
            </a:fld>
            <a:endParaRPr lang="it-IT" sz="105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4EA4743-3CA0-0B24-5F97-C6976CE8026C}"/>
              </a:ext>
            </a:extLst>
          </p:cNvPr>
          <p:cNvSpPr txBox="1"/>
          <p:nvPr/>
        </p:nvSpPr>
        <p:spPr>
          <a:xfrm>
            <a:off x="697214" y="875363"/>
            <a:ext cx="8363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Corse alternate da RHO FIERA a SAN BABILA / SESTO 1 MAGGIO FS              </a:t>
            </a:r>
            <a:endParaRPr lang="it-IT" b="1" u="sng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it-IT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it-IT" b="1" i="1" dirty="0">
                <a:latin typeface="Segoe UI" panose="020B0502040204020203" pitchFamily="34" charset="0"/>
                <a:cs typeface="Segoe UI" panose="020B0502040204020203" pitchFamily="34" charset="0"/>
              </a:rPr>
              <a:t>FASCIA 00:00 – 01:30 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792E69E-32F2-58A6-B560-F5F940F679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45" y="874292"/>
            <a:ext cx="486888" cy="324000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1324FBA-10DC-83EE-5BE8-C98BB95167BB}"/>
              </a:ext>
            </a:extLst>
          </p:cNvPr>
          <p:cNvSpPr txBox="1"/>
          <p:nvPr/>
        </p:nvSpPr>
        <p:spPr>
          <a:xfrm>
            <a:off x="6239063" y="5074428"/>
            <a:ext cx="1223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+8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CORSE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959C855B-DF3A-5609-5795-20AD180A6312}"/>
              </a:ext>
            </a:extLst>
          </p:cNvPr>
          <p:cNvSpPr>
            <a:spLocks noChangeAspect="1"/>
          </p:cNvSpPr>
          <p:nvPr/>
        </p:nvSpPr>
        <p:spPr>
          <a:xfrm>
            <a:off x="8089334" y="6628747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8656C60-FFC7-CBD9-5B6D-86BA8FCD6F1B}"/>
              </a:ext>
            </a:extLst>
          </p:cNvPr>
          <p:cNvSpPr txBox="1"/>
          <p:nvPr/>
        </p:nvSpPr>
        <p:spPr>
          <a:xfrm>
            <a:off x="8160823" y="6471889"/>
            <a:ext cx="162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San Babila</a:t>
            </a:r>
            <a:endParaRPr lang="it-IT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7D3DDCF-0DE7-9D78-55F8-E0E26C5D9A68}"/>
              </a:ext>
            </a:extLst>
          </p:cNvPr>
          <p:cNvSpPr txBox="1"/>
          <p:nvPr/>
        </p:nvSpPr>
        <p:spPr>
          <a:xfrm>
            <a:off x="3244310" y="4246711"/>
            <a:ext cx="201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Molino Dorino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7B2B3C61-AEA3-EFA9-E56D-7021AE41F0FA}"/>
              </a:ext>
            </a:extLst>
          </p:cNvPr>
          <p:cNvSpPr txBox="1"/>
          <p:nvPr/>
        </p:nvSpPr>
        <p:spPr>
          <a:xfrm>
            <a:off x="1363245" y="4636828"/>
            <a:ext cx="4620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Parcheggio d’Interscambio prolungato </a:t>
            </a:r>
            <a:endParaRPr lang="it-IT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F3269F44-AD29-BD96-841D-57C59FE4212C}"/>
              </a:ext>
            </a:extLst>
          </p:cNvPr>
          <p:cNvSpPr>
            <a:spLocks noChangeAspect="1"/>
          </p:cNvSpPr>
          <p:nvPr/>
        </p:nvSpPr>
        <p:spPr>
          <a:xfrm>
            <a:off x="1129612" y="4705729"/>
            <a:ext cx="252000" cy="25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C10C950F-E50E-46E6-7C64-A53FA9BE20D4}"/>
              </a:ext>
            </a:extLst>
          </p:cNvPr>
          <p:cNvSpPr txBox="1"/>
          <p:nvPr/>
        </p:nvSpPr>
        <p:spPr>
          <a:xfrm>
            <a:off x="1082365" y="4637976"/>
            <a:ext cx="32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lang="it-IT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55F7003A-FF6D-82EC-C706-2E1EBA13F70F}"/>
              </a:ext>
            </a:extLst>
          </p:cNvPr>
          <p:cNvSpPr>
            <a:spLocks noChangeAspect="1"/>
          </p:cNvSpPr>
          <p:nvPr/>
        </p:nvSpPr>
        <p:spPr>
          <a:xfrm>
            <a:off x="10689290" y="428208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13FD2D0-8BA3-D997-AC39-EDA9276BBDC5}"/>
              </a:ext>
            </a:extLst>
          </p:cNvPr>
          <p:cNvSpPr txBox="1"/>
          <p:nvPr/>
        </p:nvSpPr>
        <p:spPr>
          <a:xfrm>
            <a:off x="10776274" y="4184694"/>
            <a:ext cx="448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Sesto 1° maggio FS</a:t>
            </a:r>
            <a:endParaRPr lang="it-IT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95724230-0939-4794-9728-3CABF2167945}"/>
              </a:ext>
            </a:extLst>
          </p:cNvPr>
          <p:cNvSpPr>
            <a:spLocks noChangeAspect="1"/>
          </p:cNvSpPr>
          <p:nvPr/>
        </p:nvSpPr>
        <p:spPr>
          <a:xfrm>
            <a:off x="4079894" y="5542872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B71C618-2E76-8408-5219-D8D0CA5DD406}"/>
              </a:ext>
            </a:extLst>
          </p:cNvPr>
          <p:cNvSpPr txBox="1"/>
          <p:nvPr/>
        </p:nvSpPr>
        <p:spPr>
          <a:xfrm>
            <a:off x="2322485" y="5392589"/>
            <a:ext cx="180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Lampugnano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DD8DAC5-A91E-8BED-E7CE-21C12318E155}"/>
              </a:ext>
            </a:extLst>
          </p:cNvPr>
          <p:cNvSpPr txBox="1"/>
          <p:nvPr/>
        </p:nvSpPr>
        <p:spPr>
          <a:xfrm>
            <a:off x="545527" y="5782595"/>
            <a:ext cx="4620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Parcheggio d’Interscambio prolungato </a:t>
            </a:r>
            <a:endParaRPr lang="it-IT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CF160323-8108-6D7B-CD95-09F49E139B81}"/>
              </a:ext>
            </a:extLst>
          </p:cNvPr>
          <p:cNvSpPr>
            <a:spLocks noChangeAspect="1"/>
          </p:cNvSpPr>
          <p:nvPr/>
        </p:nvSpPr>
        <p:spPr>
          <a:xfrm>
            <a:off x="345343" y="5812174"/>
            <a:ext cx="252000" cy="25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76231CF-D64E-D2B1-13D0-82229C12F68F}"/>
              </a:ext>
            </a:extLst>
          </p:cNvPr>
          <p:cNvSpPr txBox="1"/>
          <p:nvPr/>
        </p:nvSpPr>
        <p:spPr>
          <a:xfrm>
            <a:off x="329993" y="5736619"/>
            <a:ext cx="32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lang="it-IT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1DF66947-D313-67C6-D445-39EAF8098D9D}"/>
              </a:ext>
            </a:extLst>
          </p:cNvPr>
          <p:cNvSpPr>
            <a:spLocks noChangeAspect="1"/>
          </p:cNvSpPr>
          <p:nvPr/>
        </p:nvSpPr>
        <p:spPr>
          <a:xfrm>
            <a:off x="3101054" y="4456372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F6FA7C18-D139-75BF-1071-D10D76B579CD}"/>
              </a:ext>
            </a:extLst>
          </p:cNvPr>
          <p:cNvSpPr>
            <a:spLocks noChangeAspect="1"/>
          </p:cNvSpPr>
          <p:nvPr/>
        </p:nvSpPr>
        <p:spPr>
          <a:xfrm>
            <a:off x="3114116" y="3267652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882E174-82A5-E73A-1B96-E0E2D634C459}"/>
              </a:ext>
            </a:extLst>
          </p:cNvPr>
          <p:cNvSpPr txBox="1"/>
          <p:nvPr/>
        </p:nvSpPr>
        <p:spPr>
          <a:xfrm>
            <a:off x="3267042" y="3111172"/>
            <a:ext cx="128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Rho Fiera</a:t>
            </a:r>
            <a:endParaRPr lang="it-IT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1E1AA663-7577-E058-4A1F-717DEC3FBE1A}"/>
              </a:ext>
            </a:extLst>
          </p:cNvPr>
          <p:cNvSpPr/>
          <p:nvPr/>
        </p:nvSpPr>
        <p:spPr>
          <a:xfrm>
            <a:off x="6168791" y="5186143"/>
            <a:ext cx="5213444" cy="3725839"/>
          </a:xfrm>
          <a:custGeom>
            <a:avLst/>
            <a:gdLst>
              <a:gd name="connsiteX0" fmla="*/ 0 w 5022376"/>
              <a:gd name="connsiteY0" fmla="*/ 2456597 h 2456597"/>
              <a:gd name="connsiteX1" fmla="*/ 354842 w 5022376"/>
              <a:gd name="connsiteY1" fmla="*/ 1678675 h 2456597"/>
              <a:gd name="connsiteX2" fmla="*/ 1173707 w 5022376"/>
              <a:gd name="connsiteY2" fmla="*/ 136478 h 2456597"/>
              <a:gd name="connsiteX3" fmla="*/ 2647666 w 5022376"/>
              <a:gd name="connsiteY3" fmla="*/ 395785 h 2456597"/>
              <a:gd name="connsiteX4" fmla="*/ 5022376 w 5022376"/>
              <a:gd name="connsiteY4" fmla="*/ 0 h 245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2376" h="2456597">
                <a:moveTo>
                  <a:pt x="0" y="2456597"/>
                </a:moveTo>
                <a:cubicBezTo>
                  <a:pt x="79612" y="2260979"/>
                  <a:pt x="159224" y="2065361"/>
                  <a:pt x="354842" y="1678675"/>
                </a:cubicBezTo>
                <a:cubicBezTo>
                  <a:pt x="550460" y="1291988"/>
                  <a:pt x="791570" y="350293"/>
                  <a:pt x="1173707" y="136478"/>
                </a:cubicBezTo>
                <a:cubicBezTo>
                  <a:pt x="1555844" y="-77337"/>
                  <a:pt x="2006221" y="418531"/>
                  <a:pt x="2647666" y="395785"/>
                </a:cubicBezTo>
                <a:cubicBezTo>
                  <a:pt x="3289111" y="373039"/>
                  <a:pt x="4603845" y="100083"/>
                  <a:pt x="5022376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82094DC2-7982-FCDD-DD8E-57742512C816}"/>
              </a:ext>
            </a:extLst>
          </p:cNvPr>
          <p:cNvSpPr txBox="1"/>
          <p:nvPr/>
        </p:nvSpPr>
        <p:spPr>
          <a:xfrm>
            <a:off x="5774740" y="6283095"/>
            <a:ext cx="162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Cadorna</a:t>
            </a:r>
            <a:endParaRPr lang="it-IT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7AF0A6-746B-B207-0513-3520305D951D}"/>
              </a:ext>
            </a:extLst>
          </p:cNvPr>
          <p:cNvSpPr>
            <a:spLocks noChangeAspect="1"/>
          </p:cNvSpPr>
          <p:nvPr/>
        </p:nvSpPr>
        <p:spPr>
          <a:xfrm>
            <a:off x="6781424" y="6590078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5A3FCCDF-A261-D2A2-5F0A-AB86318E1AE2}"/>
              </a:ext>
            </a:extLst>
          </p:cNvPr>
          <p:cNvSpPr>
            <a:spLocks noChangeAspect="1"/>
          </p:cNvSpPr>
          <p:nvPr/>
        </p:nvSpPr>
        <p:spPr>
          <a:xfrm>
            <a:off x="6169549" y="8666813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FB41C9B2-CEAD-EBB3-5102-5185102A2BAD}"/>
              </a:ext>
            </a:extLst>
          </p:cNvPr>
          <p:cNvSpPr txBox="1"/>
          <p:nvPr/>
        </p:nvSpPr>
        <p:spPr>
          <a:xfrm>
            <a:off x="6281981" y="8359830"/>
            <a:ext cx="162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Famagosta</a:t>
            </a:r>
            <a:endParaRPr lang="it-IT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A319619A-CAC7-AB33-F96B-13CB24D5B7AD}"/>
              </a:ext>
            </a:extLst>
          </p:cNvPr>
          <p:cNvSpPr>
            <a:spLocks noChangeAspect="1"/>
          </p:cNvSpPr>
          <p:nvPr/>
        </p:nvSpPr>
        <p:spPr>
          <a:xfrm>
            <a:off x="7655517" y="8433846"/>
            <a:ext cx="252000" cy="25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19C89B8B-C0E0-CD0D-6178-40056A7D0CF8}"/>
              </a:ext>
            </a:extLst>
          </p:cNvPr>
          <p:cNvSpPr txBox="1"/>
          <p:nvPr/>
        </p:nvSpPr>
        <p:spPr>
          <a:xfrm>
            <a:off x="7621919" y="8379741"/>
            <a:ext cx="32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lang="it-IT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Stella a 7 punte 69">
            <a:extLst>
              <a:ext uri="{FF2B5EF4-FFF2-40B4-BE49-F238E27FC236}">
                <a16:creationId xmlns:a16="http://schemas.microsoft.com/office/drawing/2014/main" id="{18771517-790E-BD92-CC6C-30AD18ECCE0C}"/>
              </a:ext>
            </a:extLst>
          </p:cNvPr>
          <p:cNvSpPr/>
          <p:nvPr/>
        </p:nvSpPr>
        <p:spPr>
          <a:xfrm>
            <a:off x="11489623" y="5809248"/>
            <a:ext cx="540000" cy="540000"/>
          </a:xfrm>
          <a:prstGeom prst="star7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F01F566C-9DE1-0545-5B45-45FC70BF0229}"/>
              </a:ext>
            </a:extLst>
          </p:cNvPr>
          <p:cNvSpPr txBox="1"/>
          <p:nvPr/>
        </p:nvSpPr>
        <p:spPr>
          <a:xfrm>
            <a:off x="11941298" y="6105966"/>
            <a:ext cx="5525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OPPORTUNITA’</a:t>
            </a:r>
            <a:endParaRPr lang="it-IT" sz="1400" i="1" dirty="0"/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EACD4434-614D-B6F8-3142-D965440BC12F}"/>
              </a:ext>
            </a:extLst>
          </p:cNvPr>
          <p:cNvSpPr txBox="1"/>
          <p:nvPr/>
        </p:nvSpPr>
        <p:spPr>
          <a:xfrm>
            <a:off x="11365517" y="6536586"/>
            <a:ext cx="6612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Da Cadorna M1M2 ultima corsa per Famagosta M2 fino 1:05</a:t>
            </a:r>
          </a:p>
          <a:p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dove è possibile parcheggiare nel park di interscambio</a:t>
            </a:r>
          </a:p>
        </p:txBody>
      </p:sp>
      <p:sp>
        <p:nvSpPr>
          <p:cNvPr id="74" name="Stella a 7 punte 73">
            <a:extLst>
              <a:ext uri="{FF2B5EF4-FFF2-40B4-BE49-F238E27FC236}">
                <a16:creationId xmlns:a16="http://schemas.microsoft.com/office/drawing/2014/main" id="{21065D12-D3B5-CF37-810E-730FDB84A3BE}"/>
              </a:ext>
            </a:extLst>
          </p:cNvPr>
          <p:cNvSpPr/>
          <p:nvPr/>
        </p:nvSpPr>
        <p:spPr>
          <a:xfrm>
            <a:off x="7039076" y="6354154"/>
            <a:ext cx="288000" cy="288000"/>
          </a:xfrm>
          <a:prstGeom prst="star7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E7F7ED98-73CC-203A-69D2-7F4935394FBB}"/>
              </a:ext>
            </a:extLst>
          </p:cNvPr>
          <p:cNvSpPr/>
          <p:nvPr/>
        </p:nvSpPr>
        <p:spPr>
          <a:xfrm>
            <a:off x="6897787" y="1443740"/>
            <a:ext cx="972000" cy="972000"/>
          </a:xfrm>
          <a:prstGeom prst="ellipse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5791726E-1F65-EB48-6FDC-5508641D710B}"/>
              </a:ext>
            </a:extLst>
          </p:cNvPr>
          <p:cNvSpPr txBox="1"/>
          <p:nvPr/>
        </p:nvSpPr>
        <p:spPr>
          <a:xfrm>
            <a:off x="6800792" y="1575797"/>
            <a:ext cx="113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+15 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CORSE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227F1572-FE63-86E0-5E1B-85C3A8838AC5}"/>
              </a:ext>
            </a:extLst>
          </p:cNvPr>
          <p:cNvSpPr txBox="1"/>
          <p:nvPr/>
        </p:nvSpPr>
        <p:spPr>
          <a:xfrm>
            <a:off x="3452730" y="3477784"/>
            <a:ext cx="4620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Parcheggio Rho Fiera prolungato </a:t>
            </a:r>
            <a:endParaRPr lang="it-IT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C5FA535F-D664-BCB8-FF1E-E4725D10D457}"/>
              </a:ext>
            </a:extLst>
          </p:cNvPr>
          <p:cNvSpPr>
            <a:spLocks noChangeAspect="1"/>
          </p:cNvSpPr>
          <p:nvPr/>
        </p:nvSpPr>
        <p:spPr>
          <a:xfrm>
            <a:off x="3219097" y="3546685"/>
            <a:ext cx="252000" cy="25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CA2B8C57-EDAB-302B-E7E2-1B3603594921}"/>
              </a:ext>
            </a:extLst>
          </p:cNvPr>
          <p:cNvSpPr txBox="1"/>
          <p:nvPr/>
        </p:nvSpPr>
        <p:spPr>
          <a:xfrm>
            <a:off x="3171850" y="3478932"/>
            <a:ext cx="32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lang="it-IT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80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9" y="350814"/>
            <a:ext cx="10804996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11101755" y="154276"/>
            <a:ext cx="5534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PROLUNGAMENTO E POTENZIAMENTO TPL IN DEFLUSSO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12</a:t>
            </a:fld>
            <a:endParaRPr lang="it-IT" sz="1050" dirty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36D11637-58E0-1F4A-3020-203A211C8B80}"/>
              </a:ext>
            </a:extLst>
          </p:cNvPr>
          <p:cNvSpPr/>
          <p:nvPr/>
        </p:nvSpPr>
        <p:spPr>
          <a:xfrm>
            <a:off x="4304103" y="3700915"/>
            <a:ext cx="7166368" cy="3192638"/>
          </a:xfrm>
          <a:custGeom>
            <a:avLst/>
            <a:gdLst>
              <a:gd name="connsiteX0" fmla="*/ 0 w 5286375"/>
              <a:gd name="connsiteY0" fmla="*/ 2266950 h 2273520"/>
              <a:gd name="connsiteX1" fmla="*/ 1514475 w 5286375"/>
              <a:gd name="connsiteY1" fmla="*/ 2219325 h 2273520"/>
              <a:gd name="connsiteX2" fmla="*/ 2209800 w 5286375"/>
              <a:gd name="connsiteY2" fmla="*/ 1905000 h 2273520"/>
              <a:gd name="connsiteX3" fmla="*/ 2562225 w 5286375"/>
              <a:gd name="connsiteY3" fmla="*/ 2266950 h 2273520"/>
              <a:gd name="connsiteX4" fmla="*/ 3848100 w 5286375"/>
              <a:gd name="connsiteY4" fmla="*/ 1524000 h 2273520"/>
              <a:gd name="connsiteX5" fmla="*/ 4591050 w 5286375"/>
              <a:gd name="connsiteY5" fmla="*/ 1628775 h 2273520"/>
              <a:gd name="connsiteX6" fmla="*/ 5286375 w 5286375"/>
              <a:gd name="connsiteY6" fmla="*/ 0 h 227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6375" h="2273520">
                <a:moveTo>
                  <a:pt x="0" y="2266950"/>
                </a:moveTo>
                <a:cubicBezTo>
                  <a:pt x="573087" y="2273300"/>
                  <a:pt x="1146175" y="2279650"/>
                  <a:pt x="1514475" y="2219325"/>
                </a:cubicBezTo>
                <a:cubicBezTo>
                  <a:pt x="1882775" y="2159000"/>
                  <a:pt x="2035175" y="1897062"/>
                  <a:pt x="2209800" y="1905000"/>
                </a:cubicBezTo>
                <a:cubicBezTo>
                  <a:pt x="2384425" y="1912937"/>
                  <a:pt x="2289175" y="2330450"/>
                  <a:pt x="2562225" y="2266950"/>
                </a:cubicBezTo>
                <a:cubicBezTo>
                  <a:pt x="2835275" y="2203450"/>
                  <a:pt x="3509963" y="1630362"/>
                  <a:pt x="3848100" y="1524000"/>
                </a:cubicBezTo>
                <a:cubicBezTo>
                  <a:pt x="4186238" y="1417637"/>
                  <a:pt x="4351338" y="1882775"/>
                  <a:pt x="4591050" y="1628775"/>
                </a:cubicBezTo>
                <a:cubicBezTo>
                  <a:pt x="4830762" y="1374775"/>
                  <a:pt x="5058568" y="687387"/>
                  <a:pt x="5286375" y="0"/>
                </a:cubicBezTo>
              </a:path>
            </a:pathLst>
          </a:custGeom>
          <a:noFill/>
          <a:ln w="28575">
            <a:solidFill>
              <a:srgbClr val="988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2B089222-7A26-680B-E84E-B240BD8FF1F9}"/>
              </a:ext>
            </a:extLst>
          </p:cNvPr>
          <p:cNvSpPr txBox="1"/>
          <p:nvPr/>
        </p:nvSpPr>
        <p:spPr>
          <a:xfrm>
            <a:off x="674215" y="732646"/>
            <a:ext cx="4835363" cy="1702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Corse da SAN SIRO STADIO </a:t>
            </a:r>
          </a:p>
          <a:p>
            <a:pPr algn="ctr"/>
            <a:endParaRPr lang="it-IT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it-IT" b="1" i="1" dirty="0">
                <a:latin typeface="Segoe UI" panose="020B0502040204020203" pitchFamily="34" charset="0"/>
                <a:cs typeface="Segoe UI" panose="020B0502040204020203" pitchFamily="34" charset="0"/>
              </a:rPr>
              <a:t>FASCIA 00:00 – 01:30</a:t>
            </a:r>
          </a:p>
          <a:p>
            <a:pPr>
              <a:lnSpc>
                <a:spcPct val="150000"/>
              </a:lnSpc>
            </a:pPr>
            <a:r>
              <a:rPr lang="it-IT" b="1" i="1" dirty="0">
                <a:latin typeface="Segoe UI" panose="020B0502040204020203" pitchFamily="34" charset="0"/>
                <a:cs typeface="Segoe UI" panose="020B0502040204020203" pitchFamily="34" charset="0"/>
              </a:rPr>
              <a:t>Corse lunghe SAN SIRO STADIO – BIGNAMI</a:t>
            </a:r>
          </a:p>
          <a:p>
            <a:pPr>
              <a:lnSpc>
                <a:spcPct val="150000"/>
              </a:lnSpc>
            </a:pPr>
            <a:r>
              <a:rPr lang="it-IT" b="1" i="1" dirty="0">
                <a:latin typeface="Segoe UI" panose="020B0502040204020203" pitchFamily="34" charset="0"/>
                <a:cs typeface="Segoe UI" panose="020B0502040204020203" pitchFamily="34" charset="0"/>
              </a:rPr>
              <a:t>Corse corte SAN SIRO STADIO - GARIBALDI</a:t>
            </a:r>
          </a:p>
        </p:txBody>
      </p:sp>
      <p:pic>
        <p:nvPicPr>
          <p:cNvPr id="62" name="Immagine 61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B90FA1FE-2E37-1F0D-8ACD-AAB08DD0D4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01" y="720198"/>
            <a:ext cx="499426" cy="324000"/>
          </a:xfrm>
          <a:prstGeom prst="rect">
            <a:avLst/>
          </a:prstGeom>
        </p:spPr>
      </p:pic>
      <p:sp>
        <p:nvSpPr>
          <p:cNvPr id="69" name="Ovale 68">
            <a:extLst>
              <a:ext uri="{FF2B5EF4-FFF2-40B4-BE49-F238E27FC236}">
                <a16:creationId xmlns:a16="http://schemas.microsoft.com/office/drawing/2014/main" id="{2C52DE80-4AE5-2FC2-89DF-9E5B1F75BE92}"/>
              </a:ext>
            </a:extLst>
          </p:cNvPr>
          <p:cNvSpPr>
            <a:spLocks noChangeAspect="1"/>
          </p:cNvSpPr>
          <p:nvPr/>
        </p:nvSpPr>
        <p:spPr>
          <a:xfrm>
            <a:off x="4196103" y="6839553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4F439DE2-E736-6D0C-C56E-D3D90119B6CA}"/>
              </a:ext>
            </a:extLst>
          </p:cNvPr>
          <p:cNvSpPr txBox="1"/>
          <p:nvPr/>
        </p:nvSpPr>
        <p:spPr>
          <a:xfrm>
            <a:off x="3087822" y="6947553"/>
            <a:ext cx="262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C8BFBEFB-F2DD-C5D9-97F2-6433AF4F3ACE}"/>
              </a:ext>
            </a:extLst>
          </p:cNvPr>
          <p:cNvSpPr>
            <a:spLocks noChangeAspect="1"/>
          </p:cNvSpPr>
          <p:nvPr/>
        </p:nvSpPr>
        <p:spPr>
          <a:xfrm>
            <a:off x="10620965" y="5750043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62D8E33-185D-9F93-4629-FB2110E7493C}"/>
              </a:ext>
            </a:extLst>
          </p:cNvPr>
          <p:cNvSpPr txBox="1"/>
          <p:nvPr/>
        </p:nvSpPr>
        <p:spPr>
          <a:xfrm>
            <a:off x="10860505" y="5566969"/>
            <a:ext cx="15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Garibaldi</a:t>
            </a:r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D069A7C3-F9EC-64EE-EA38-942AF18F479A}"/>
              </a:ext>
            </a:extLst>
          </p:cNvPr>
          <p:cNvSpPr>
            <a:spLocks noChangeAspect="1"/>
          </p:cNvSpPr>
          <p:nvPr/>
        </p:nvSpPr>
        <p:spPr>
          <a:xfrm>
            <a:off x="11446985" y="362533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2E6CF61E-773E-75CC-FBC4-D000870FDA90}"/>
              </a:ext>
            </a:extLst>
          </p:cNvPr>
          <p:cNvSpPr txBox="1"/>
          <p:nvPr/>
        </p:nvSpPr>
        <p:spPr>
          <a:xfrm>
            <a:off x="11554984" y="3323272"/>
            <a:ext cx="1777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Bignami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A8423C6-4E98-C1AC-C77E-2E88C6063DA5}"/>
              </a:ext>
            </a:extLst>
          </p:cNvPr>
          <p:cNvSpPr txBox="1"/>
          <p:nvPr/>
        </p:nvSpPr>
        <p:spPr>
          <a:xfrm>
            <a:off x="6003197" y="1380284"/>
            <a:ext cx="3429560" cy="1428214"/>
          </a:xfrm>
          <a:prstGeom prst="ellipse">
            <a:avLst/>
          </a:prstGeom>
          <a:solidFill>
            <a:srgbClr val="988DC3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Frequenza da STADIO SAN SIRO di 120 sec. 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2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8" y="350814"/>
            <a:ext cx="13283501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11101755" y="154276"/>
            <a:ext cx="5534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RETE NOTTURNA ATM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13</a:t>
            </a:fld>
            <a:endParaRPr lang="it-IT" sz="10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9B0DCC-39CA-88AD-FEFC-6366C00A63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856" y="647133"/>
            <a:ext cx="11501828" cy="813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F3147E-5D80-9559-E1B6-956EB8586403}"/>
              </a:ext>
            </a:extLst>
          </p:cNvPr>
          <p:cNvSpPr txBox="1"/>
          <p:nvPr/>
        </p:nvSpPr>
        <p:spPr>
          <a:xfrm>
            <a:off x="2995864" y="3043990"/>
            <a:ext cx="2165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CONCERTO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D0FFD8-0609-367E-70A5-55781B926A3A}"/>
              </a:ext>
            </a:extLst>
          </p:cNvPr>
          <p:cNvSpPr txBox="1"/>
          <p:nvPr/>
        </p:nvSpPr>
        <p:spPr>
          <a:xfrm>
            <a:off x="12593052" y="1018674"/>
            <a:ext cx="432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LINEE NOTTURNE ATTIVE TUTTE LE NOTTI </a:t>
            </a:r>
          </a:p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frequenza 30’</a:t>
            </a:r>
          </a:p>
        </p:txBody>
      </p:sp>
    </p:spTree>
    <p:extLst>
      <p:ext uri="{BB962C8B-B14F-4D97-AF65-F5344CB8AC3E}">
        <p14:creationId xmlns:p14="http://schemas.microsoft.com/office/powerpoint/2010/main" val="101447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8" y="350814"/>
            <a:ext cx="11695335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12127833" y="154275"/>
            <a:ext cx="450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CONCERTI IPPODROMO LA MAURA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2</a:t>
            </a:fld>
            <a:endParaRPr lang="it-IT" sz="105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E996BF-61E4-5954-3913-54471EA666FC}"/>
              </a:ext>
            </a:extLst>
          </p:cNvPr>
          <p:cNvSpPr txBox="1"/>
          <p:nvPr/>
        </p:nvSpPr>
        <p:spPr>
          <a:xfrm>
            <a:off x="432498" y="395491"/>
            <a:ext cx="12064302" cy="204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Vasco Rossi – 24 maggio 2022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Presenze previste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83 000 spettatori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Orario apertura cancelli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ore 17:00, 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Orario fine evento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23:30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Numero GT previsto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40/50</a:t>
            </a:r>
            <a:endParaRPr lang="it-IT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7E61B5A-2897-B290-C47B-8BFB5F32D16F}"/>
              </a:ext>
            </a:extLst>
          </p:cNvPr>
          <p:cNvSpPr txBox="1"/>
          <p:nvPr/>
        </p:nvSpPr>
        <p:spPr>
          <a:xfrm>
            <a:off x="432497" y="2443971"/>
            <a:ext cx="12896123" cy="204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Greta Van Fleet – 9 giugno 2022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Presenze previste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9 000 spettatori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Orario apertura cancelli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ore 15:00, 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Orario fine evento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23:30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Numero GT previsto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it-IT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dato mancante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CCA4A5F-AECB-455E-6544-0FBB9D1561C1}"/>
              </a:ext>
            </a:extLst>
          </p:cNvPr>
          <p:cNvSpPr txBox="1"/>
          <p:nvPr/>
        </p:nvSpPr>
        <p:spPr>
          <a:xfrm>
            <a:off x="432497" y="4487748"/>
            <a:ext cx="13283501" cy="204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it-IT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Imagine</a:t>
            </a:r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Dragons – 11 giugno 2022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Presenze previste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60 000 spettatori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Orario apertura cancelli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ore 15:00, Orario fine evento 23:30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Numero GT previsto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30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7ACC2B7-866A-561B-803A-FFFA98A5FCE0}"/>
              </a:ext>
            </a:extLst>
          </p:cNvPr>
          <p:cNvSpPr txBox="1"/>
          <p:nvPr/>
        </p:nvSpPr>
        <p:spPr>
          <a:xfrm>
            <a:off x="432498" y="6557427"/>
            <a:ext cx="13524134" cy="204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Green Days – 15 giugno 2022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Presenze previste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45 000 spettatori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Orario apertura cancelli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ore 15:00, </a:t>
            </a: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Orario fine evento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23:30</a:t>
            </a:r>
          </a:p>
          <a:p>
            <a:pPr lvl="2">
              <a:lnSpc>
                <a:spcPct val="200000"/>
              </a:lnSpc>
            </a:pPr>
            <a:r>
              <a:rPr lang="it-IT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Numero GT previsto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: 10/15</a:t>
            </a:r>
          </a:p>
        </p:txBody>
      </p:sp>
    </p:spTree>
    <p:extLst>
      <p:ext uri="{BB962C8B-B14F-4D97-AF65-F5344CB8AC3E}">
        <p14:creationId xmlns:p14="http://schemas.microsoft.com/office/powerpoint/2010/main" val="125589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A923939-469C-321D-E06B-46C623E6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03" y="542367"/>
            <a:ext cx="11835039" cy="8367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9" y="350814"/>
            <a:ext cx="9616376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9734551" y="154276"/>
            <a:ext cx="69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LOCALIZZAZIONE INGRESSI IPPODROMO LA MAURA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3</a:t>
            </a:fld>
            <a:endParaRPr lang="it-IT" sz="1050" dirty="0"/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C31F3B32-A259-A1A8-235A-AFCD9C006A34}"/>
              </a:ext>
            </a:extLst>
          </p:cNvPr>
          <p:cNvSpPr/>
          <p:nvPr/>
        </p:nvSpPr>
        <p:spPr>
          <a:xfrm rot="2369930">
            <a:off x="4304111" y="3293232"/>
            <a:ext cx="484632" cy="4846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Freccia a gallone 21">
            <a:extLst>
              <a:ext uri="{FF2B5EF4-FFF2-40B4-BE49-F238E27FC236}">
                <a16:creationId xmlns:a16="http://schemas.microsoft.com/office/drawing/2014/main" id="{155052D9-2068-BC14-4860-5DB8846CD3AB}"/>
              </a:ext>
            </a:extLst>
          </p:cNvPr>
          <p:cNvSpPr/>
          <p:nvPr/>
        </p:nvSpPr>
        <p:spPr>
          <a:xfrm rot="14902850">
            <a:off x="7439178" y="6964431"/>
            <a:ext cx="484632" cy="4846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DF1AA7-553C-8222-C100-CAA4E769E3DE}"/>
              </a:ext>
            </a:extLst>
          </p:cNvPr>
          <p:cNvSpPr txBox="1"/>
          <p:nvPr/>
        </p:nvSpPr>
        <p:spPr>
          <a:xfrm>
            <a:off x="2979426" y="3092205"/>
            <a:ext cx="145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64ABC5-41D0-5552-A401-FE214035E85E}"/>
              </a:ext>
            </a:extLst>
          </p:cNvPr>
          <p:cNvSpPr txBox="1"/>
          <p:nvPr/>
        </p:nvSpPr>
        <p:spPr>
          <a:xfrm>
            <a:off x="5240687" y="7336629"/>
            <a:ext cx="223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702A573-D530-5C9C-3999-64B7A1C16B46}"/>
              </a:ext>
            </a:extLst>
          </p:cNvPr>
          <p:cNvSpPr txBox="1"/>
          <p:nvPr/>
        </p:nvSpPr>
        <p:spPr>
          <a:xfrm>
            <a:off x="2490964" y="5043555"/>
            <a:ext cx="11299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Parco Trenno</a:t>
            </a:r>
            <a:endParaRPr lang="it-IT" sz="1300" i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A55CB9B-69F5-1450-3B1B-A036A323307D}"/>
              </a:ext>
            </a:extLst>
          </p:cNvPr>
          <p:cNvSpPr txBox="1"/>
          <p:nvPr/>
        </p:nvSpPr>
        <p:spPr>
          <a:xfrm rot="20853718">
            <a:off x="1806566" y="2235043"/>
            <a:ext cx="13885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Lampugnano</a:t>
            </a:r>
            <a:endParaRPr lang="it-IT" sz="1300" i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8DE4509-74F4-ADDF-2094-9C78299A16A5}"/>
              </a:ext>
            </a:extLst>
          </p:cNvPr>
          <p:cNvSpPr txBox="1"/>
          <p:nvPr/>
        </p:nvSpPr>
        <p:spPr>
          <a:xfrm rot="1238104">
            <a:off x="4446165" y="2439491"/>
            <a:ext cx="13885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Lampugnano</a:t>
            </a:r>
            <a:endParaRPr lang="it-IT" sz="1300" i="1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2AECCFE-0152-2BDE-6E51-88E360AB8C17}"/>
              </a:ext>
            </a:extLst>
          </p:cNvPr>
          <p:cNvSpPr txBox="1"/>
          <p:nvPr/>
        </p:nvSpPr>
        <p:spPr>
          <a:xfrm rot="2064021">
            <a:off x="7113206" y="4043361"/>
            <a:ext cx="10302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Montale</a:t>
            </a:r>
            <a:endParaRPr lang="it-IT" sz="1300" i="1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88590AE-6468-D1AF-59CA-07F181432BA5}"/>
              </a:ext>
            </a:extLst>
          </p:cNvPr>
          <p:cNvSpPr txBox="1"/>
          <p:nvPr/>
        </p:nvSpPr>
        <p:spPr>
          <a:xfrm rot="20749839">
            <a:off x="9120603" y="6505738"/>
            <a:ext cx="12279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Ippodromo</a:t>
            </a:r>
            <a:endParaRPr lang="it-IT" sz="1300" i="1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FB1B877-A92C-3469-68AE-EAC7C7D170BE}"/>
              </a:ext>
            </a:extLst>
          </p:cNvPr>
          <p:cNvSpPr txBox="1"/>
          <p:nvPr/>
        </p:nvSpPr>
        <p:spPr>
          <a:xfrm rot="3649675">
            <a:off x="2870469" y="1262805"/>
            <a:ext cx="13160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M. di Savoia</a:t>
            </a:r>
            <a:endParaRPr lang="it-IT" sz="1300" i="1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890EECB-7A88-3D68-E521-D21DCAB118D6}"/>
              </a:ext>
            </a:extLst>
          </p:cNvPr>
          <p:cNvSpPr txBox="1"/>
          <p:nvPr/>
        </p:nvSpPr>
        <p:spPr>
          <a:xfrm rot="3440804">
            <a:off x="8261961" y="2863787"/>
            <a:ext cx="9587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Cechov</a:t>
            </a:r>
            <a:endParaRPr lang="it-IT" sz="1300" i="1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51AE124-34B0-D635-8116-A51F2623CF73}"/>
              </a:ext>
            </a:extLst>
          </p:cNvPr>
          <p:cNvSpPr txBox="1"/>
          <p:nvPr/>
        </p:nvSpPr>
        <p:spPr>
          <a:xfrm rot="2064021">
            <a:off x="6520876" y="849610"/>
            <a:ext cx="9587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Cechov</a:t>
            </a:r>
            <a:endParaRPr lang="it-IT" sz="1300" i="1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33013EA-4005-8B5D-E0DC-9BDF32F02FE3}"/>
              </a:ext>
            </a:extLst>
          </p:cNvPr>
          <p:cNvSpPr txBox="1"/>
          <p:nvPr/>
        </p:nvSpPr>
        <p:spPr>
          <a:xfrm rot="263387">
            <a:off x="9992889" y="1458138"/>
            <a:ext cx="10291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B. Croce</a:t>
            </a:r>
            <a:endParaRPr lang="it-IT" sz="1300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EEAA202-7F18-168C-2B5A-74EA5E414C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52" y="1615841"/>
            <a:ext cx="324591" cy="216000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DA3AB77-9845-FD17-F787-03D744C65CD4}"/>
              </a:ext>
            </a:extLst>
          </p:cNvPr>
          <p:cNvSpPr txBox="1"/>
          <p:nvPr/>
        </p:nvSpPr>
        <p:spPr>
          <a:xfrm>
            <a:off x="8311428" y="1579899"/>
            <a:ext cx="103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URUGUAY</a:t>
            </a:r>
            <a:endParaRPr lang="it-IT" sz="1400" b="1" dirty="0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0F665F6F-B204-C9EB-3CAA-9C0AEE9904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375" y="3538376"/>
            <a:ext cx="324591" cy="216000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19ED7E0-B73C-F5C4-5CF3-112546F30522}"/>
              </a:ext>
            </a:extLst>
          </p:cNvPr>
          <p:cNvSpPr txBox="1"/>
          <p:nvPr/>
        </p:nvSpPr>
        <p:spPr>
          <a:xfrm>
            <a:off x="10632095" y="3492488"/>
            <a:ext cx="149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LAMPUGNANO</a:t>
            </a:r>
            <a:endParaRPr lang="it-IT" sz="1400" b="1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14622D2-93AB-0557-FE34-1883F1D7C389}"/>
              </a:ext>
            </a:extLst>
          </p:cNvPr>
          <p:cNvSpPr txBox="1"/>
          <p:nvPr/>
        </p:nvSpPr>
        <p:spPr>
          <a:xfrm rot="17972289">
            <a:off x="7097560" y="2910981"/>
            <a:ext cx="10615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Omodeo</a:t>
            </a:r>
            <a:endParaRPr lang="it-IT" sz="1300" i="1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E9C65FD-6C78-56A9-975F-2D43A7A2CDD9}"/>
              </a:ext>
            </a:extLst>
          </p:cNvPr>
          <p:cNvSpPr txBox="1"/>
          <p:nvPr/>
        </p:nvSpPr>
        <p:spPr>
          <a:xfrm rot="17972289">
            <a:off x="6414388" y="2328467"/>
            <a:ext cx="8191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Zardi</a:t>
            </a:r>
            <a:endParaRPr lang="it-IT" sz="1300" i="1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D5987F1-91DE-F5F4-FF18-4D9881E34128}"/>
              </a:ext>
            </a:extLst>
          </p:cNvPr>
          <p:cNvSpPr txBox="1"/>
          <p:nvPr/>
        </p:nvSpPr>
        <p:spPr>
          <a:xfrm rot="5712781">
            <a:off x="8340061" y="5784174"/>
            <a:ext cx="10302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Montale</a:t>
            </a:r>
            <a:endParaRPr lang="it-IT" sz="1300" i="1" dirty="0"/>
          </a:p>
        </p:txBody>
      </p:sp>
      <p:pic>
        <p:nvPicPr>
          <p:cNvPr id="48" name="Immagine 47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58ABD9D2-D4C7-FAD5-781F-D4AC9A8BC9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83" y="8465990"/>
            <a:ext cx="332950" cy="216000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ECA1A41-8980-40A6-81C4-F17E8337AC08}"/>
              </a:ext>
            </a:extLst>
          </p:cNvPr>
          <p:cNvSpPr txBox="1"/>
          <p:nvPr/>
        </p:nvSpPr>
        <p:spPr>
          <a:xfrm rot="16200000">
            <a:off x="8771984" y="842450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&lt;&lt;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FABA3AD-FB22-8493-6617-3F9E1F4A7A59}"/>
              </a:ext>
            </a:extLst>
          </p:cNvPr>
          <p:cNvSpPr txBox="1"/>
          <p:nvPr/>
        </p:nvSpPr>
        <p:spPr>
          <a:xfrm>
            <a:off x="9104733" y="8455284"/>
            <a:ext cx="1707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400" b="1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4AD842A6-4454-D51B-D82D-E1451BF37A67}"/>
              </a:ext>
            </a:extLst>
          </p:cNvPr>
          <p:cNvSpPr txBox="1"/>
          <p:nvPr/>
        </p:nvSpPr>
        <p:spPr>
          <a:xfrm rot="16200000">
            <a:off x="3872570" y="64248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&gt;&gt;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C53BD99-7B1F-8CED-E825-E93B3042FB55}"/>
              </a:ext>
            </a:extLst>
          </p:cNvPr>
          <p:cNvSpPr txBox="1"/>
          <p:nvPr/>
        </p:nvSpPr>
        <p:spPr>
          <a:xfrm>
            <a:off x="4205319" y="673262"/>
            <a:ext cx="93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BONOLA</a:t>
            </a:r>
            <a:endParaRPr lang="it-IT" sz="1400" b="1" dirty="0"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1C531EE7-EC4A-38E4-D4AA-B4F3963000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91" y="691286"/>
            <a:ext cx="324591" cy="216000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8A740BF-31DE-C007-A018-753ABFF6F61C}"/>
              </a:ext>
            </a:extLst>
          </p:cNvPr>
          <p:cNvSpPr txBox="1"/>
          <p:nvPr/>
        </p:nvSpPr>
        <p:spPr>
          <a:xfrm rot="4457354">
            <a:off x="8237986" y="7700811"/>
            <a:ext cx="10346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Patroclo</a:t>
            </a:r>
            <a:endParaRPr lang="it-IT" sz="1300" i="1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84C2595-0B75-940A-BF14-08277D1CE706}"/>
              </a:ext>
            </a:extLst>
          </p:cNvPr>
          <p:cNvSpPr txBox="1"/>
          <p:nvPr/>
        </p:nvSpPr>
        <p:spPr>
          <a:xfrm rot="19161608">
            <a:off x="8597998" y="4507518"/>
            <a:ext cx="10542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G. Natta</a:t>
            </a:r>
            <a:endParaRPr lang="it-IT" sz="1300" i="1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7FEA46F3-0DA1-A0D6-245E-628FB14FE0F9}"/>
              </a:ext>
            </a:extLst>
          </p:cNvPr>
          <p:cNvSpPr txBox="1"/>
          <p:nvPr/>
        </p:nvSpPr>
        <p:spPr>
          <a:xfrm rot="1657399">
            <a:off x="10963257" y="4020781"/>
            <a:ext cx="10542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G. Natta</a:t>
            </a:r>
            <a:endParaRPr lang="it-IT" sz="1300" i="1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1693A7D1-49E2-2496-94FE-95953AF7CC26}"/>
              </a:ext>
            </a:extLst>
          </p:cNvPr>
          <p:cNvSpPr txBox="1"/>
          <p:nvPr/>
        </p:nvSpPr>
        <p:spPr>
          <a:xfrm>
            <a:off x="5967691" y="5052780"/>
            <a:ext cx="248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Ippodromo La Maura</a:t>
            </a:r>
            <a:endParaRPr lang="it-IT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1231AA94-8124-E5CF-AC00-5162C1DF2284}"/>
              </a:ext>
            </a:extLst>
          </p:cNvPr>
          <p:cNvSpPr txBox="1"/>
          <p:nvPr/>
        </p:nvSpPr>
        <p:spPr>
          <a:xfrm>
            <a:off x="13931572" y="1869438"/>
            <a:ext cx="145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58AED92-8BE3-F3AF-09FE-0035BA7A68CD}"/>
              </a:ext>
            </a:extLst>
          </p:cNvPr>
          <p:cNvSpPr txBox="1"/>
          <p:nvPr/>
        </p:nvSpPr>
        <p:spPr>
          <a:xfrm>
            <a:off x="13745175" y="2819374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12 000 spettatori</a:t>
            </a:r>
            <a:endParaRPr lang="it-IT" b="1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D6952E9-D300-7519-9472-7E17F5E67948}"/>
              </a:ext>
            </a:extLst>
          </p:cNvPr>
          <p:cNvSpPr txBox="1"/>
          <p:nvPr/>
        </p:nvSpPr>
        <p:spPr>
          <a:xfrm>
            <a:off x="13545120" y="4633544"/>
            <a:ext cx="223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dirty="0"/>
          </a:p>
        </p:txBody>
      </p:sp>
      <p:sp>
        <p:nvSpPr>
          <p:cNvPr id="62" name="Freccia a gallone 61">
            <a:extLst>
              <a:ext uri="{FF2B5EF4-FFF2-40B4-BE49-F238E27FC236}">
                <a16:creationId xmlns:a16="http://schemas.microsoft.com/office/drawing/2014/main" id="{4039C550-9403-C154-2255-5328045A250B}"/>
              </a:ext>
            </a:extLst>
          </p:cNvPr>
          <p:cNvSpPr/>
          <p:nvPr/>
        </p:nvSpPr>
        <p:spPr>
          <a:xfrm rot="5400000">
            <a:off x="14517451" y="2284187"/>
            <a:ext cx="288000" cy="288000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63" name="Freccia a gallone 62">
            <a:extLst>
              <a:ext uri="{FF2B5EF4-FFF2-40B4-BE49-F238E27FC236}">
                <a16:creationId xmlns:a16="http://schemas.microsoft.com/office/drawing/2014/main" id="{72F21E57-BBD9-E98D-6789-E658DCE488C3}"/>
              </a:ext>
            </a:extLst>
          </p:cNvPr>
          <p:cNvSpPr/>
          <p:nvPr/>
        </p:nvSpPr>
        <p:spPr>
          <a:xfrm rot="5400000">
            <a:off x="14517451" y="5059668"/>
            <a:ext cx="288000" cy="288000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1"/>
              </a:solidFill>
            </a:endParaRPr>
          </a:p>
        </p:txBody>
      </p:sp>
      <p:pic>
        <p:nvPicPr>
          <p:cNvPr id="6" name="Elemento grafico 5" descr="Successo di gruppo con riempimento a tinta unita">
            <a:extLst>
              <a:ext uri="{FF2B5EF4-FFF2-40B4-BE49-F238E27FC236}">
                <a16:creationId xmlns:a16="http://schemas.microsoft.com/office/drawing/2014/main" id="{F627FA7B-1B58-46A3-33FC-E19849DC7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04251" y="3091996"/>
            <a:ext cx="914400" cy="914400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C51022C6-86B7-1162-135D-55874DCFE6E7}"/>
              </a:ext>
            </a:extLst>
          </p:cNvPr>
          <p:cNvSpPr txBox="1"/>
          <p:nvPr/>
        </p:nvSpPr>
        <p:spPr>
          <a:xfrm>
            <a:off x="13745175" y="5482012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69 000 spettatori</a:t>
            </a:r>
            <a:endParaRPr lang="it-IT" b="1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4715677-034B-595D-4BB2-A2F7F95DDF2C}"/>
              </a:ext>
            </a:extLst>
          </p:cNvPr>
          <p:cNvGrpSpPr/>
          <p:nvPr/>
        </p:nvGrpSpPr>
        <p:grpSpPr>
          <a:xfrm>
            <a:off x="13432872" y="5903258"/>
            <a:ext cx="2457159" cy="924545"/>
            <a:chOff x="13432872" y="5385898"/>
            <a:chExt cx="2457159" cy="924545"/>
          </a:xfrm>
        </p:grpSpPr>
        <p:pic>
          <p:nvPicPr>
            <p:cNvPr id="65" name="Elemento grafico 64" descr="Successo di gruppo con riempimento a tinta unita">
              <a:extLst>
                <a:ext uri="{FF2B5EF4-FFF2-40B4-BE49-F238E27FC236}">
                  <a16:creationId xmlns:a16="http://schemas.microsoft.com/office/drawing/2014/main" id="{2657704F-029D-CC27-950D-AAF67DC74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95641" y="5396043"/>
              <a:ext cx="914400" cy="914400"/>
            </a:xfrm>
            <a:prstGeom prst="rect">
              <a:avLst/>
            </a:prstGeom>
          </p:spPr>
        </p:pic>
        <p:pic>
          <p:nvPicPr>
            <p:cNvPr id="66" name="Elemento grafico 65" descr="Successo di gruppo con riempimento a tinta unita">
              <a:extLst>
                <a:ext uri="{FF2B5EF4-FFF2-40B4-BE49-F238E27FC236}">
                  <a16:creationId xmlns:a16="http://schemas.microsoft.com/office/drawing/2014/main" id="{E58C502C-701B-4609-99B5-DFA62D1BC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975631" y="5385898"/>
              <a:ext cx="914400" cy="914400"/>
            </a:xfrm>
            <a:prstGeom prst="rect">
              <a:avLst/>
            </a:prstGeom>
          </p:spPr>
        </p:pic>
        <p:pic>
          <p:nvPicPr>
            <p:cNvPr id="67" name="Elemento grafico 66" descr="Successo di gruppo con riempimento a tinta unita">
              <a:extLst>
                <a:ext uri="{FF2B5EF4-FFF2-40B4-BE49-F238E27FC236}">
                  <a16:creationId xmlns:a16="http://schemas.microsoft.com/office/drawing/2014/main" id="{064D0F06-80DD-3B76-79C4-6945C4D5A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432872" y="5385898"/>
              <a:ext cx="914400" cy="914400"/>
            </a:xfrm>
            <a:prstGeom prst="rect">
              <a:avLst/>
            </a:prstGeom>
          </p:spPr>
        </p:pic>
      </p:grp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748879A-A220-3A73-DB98-0F6323DCE35E}"/>
              </a:ext>
            </a:extLst>
          </p:cNvPr>
          <p:cNvSpPr txBox="1"/>
          <p:nvPr/>
        </p:nvSpPr>
        <p:spPr>
          <a:xfrm>
            <a:off x="12592056" y="926962"/>
            <a:ext cx="428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CONCERTO VASCO ROSSI 24 MAGGIO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3254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9" y="350814"/>
            <a:ext cx="9616376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9734551" y="154276"/>
            <a:ext cx="69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PROVENIENZE SPETTATORI CONCERTO VASCO ROSSI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4</a:t>
            </a:fld>
            <a:endParaRPr lang="it-IT" sz="1050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5B39625-3A41-F05B-4DA2-1FC736981BE2}"/>
              </a:ext>
            </a:extLst>
          </p:cNvPr>
          <p:cNvSpPr txBox="1"/>
          <p:nvPr/>
        </p:nvSpPr>
        <p:spPr>
          <a:xfrm>
            <a:off x="2942749" y="933473"/>
            <a:ext cx="5580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SPETTATORI ATTESI </a:t>
            </a:r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F126F0A5-DB78-1BCC-72FD-5D65DEE3535A}"/>
              </a:ext>
            </a:extLst>
          </p:cNvPr>
          <p:cNvGrpSpPr>
            <a:grpSpLocks noChangeAspect="1"/>
          </p:cNvGrpSpPr>
          <p:nvPr/>
        </p:nvGrpSpPr>
        <p:grpSpPr>
          <a:xfrm>
            <a:off x="8047185" y="1813171"/>
            <a:ext cx="968350" cy="1116000"/>
            <a:chOff x="8138894" y="5124777"/>
            <a:chExt cx="2140279" cy="2466623"/>
          </a:xfrm>
          <a:solidFill>
            <a:srgbClr val="CDCDCD"/>
          </a:solidFill>
        </p:grpSpPr>
        <p:sp>
          <p:nvSpPr>
            <p:cNvPr id="75" name="Figura a mano libera: forma 74">
              <a:extLst>
                <a:ext uri="{FF2B5EF4-FFF2-40B4-BE49-F238E27FC236}">
                  <a16:creationId xmlns:a16="http://schemas.microsoft.com/office/drawing/2014/main" id="{AF29A57B-0B6C-772B-631B-31FC1C5DB63C}"/>
                </a:ext>
              </a:extLst>
            </p:cNvPr>
            <p:cNvSpPr/>
            <p:nvPr/>
          </p:nvSpPr>
          <p:spPr>
            <a:xfrm>
              <a:off x="8138894" y="5124777"/>
              <a:ext cx="2140279" cy="2197897"/>
            </a:xfrm>
            <a:custGeom>
              <a:avLst/>
              <a:gdLst>
                <a:gd name="connsiteX0" fmla="*/ 980858 w 2140279"/>
                <a:gd name="connsiteY0" fmla="*/ 25 h 2197897"/>
                <a:gd name="connsiteX1" fmla="*/ 977284 w 2140279"/>
                <a:gd name="connsiteY1" fmla="*/ 315 h 2197897"/>
                <a:gd name="connsiteX2" fmla="*/ 815246 w 2140279"/>
                <a:gd name="connsiteY2" fmla="*/ 21014 h 2197897"/>
                <a:gd name="connsiteX3" fmla="*/ 815266 w 2140279"/>
                <a:gd name="connsiteY3" fmla="*/ 21014 h 2197897"/>
                <a:gd name="connsiteX4" fmla="*/ 798875 w 2140279"/>
                <a:gd name="connsiteY4" fmla="*/ 32039 h 2197897"/>
                <a:gd name="connsiteX5" fmla="*/ 775840 w 2140279"/>
                <a:gd name="connsiteY5" fmla="*/ 72587 h 2197897"/>
                <a:gd name="connsiteX6" fmla="*/ 727240 w 2140279"/>
                <a:gd name="connsiteY6" fmla="*/ 55943 h 2197897"/>
                <a:gd name="connsiteX7" fmla="*/ 705615 w 2140279"/>
                <a:gd name="connsiteY7" fmla="*/ 60153 h 2197897"/>
                <a:gd name="connsiteX8" fmla="*/ 662244 w 2140279"/>
                <a:gd name="connsiteY8" fmla="*/ 97843 h 2197897"/>
                <a:gd name="connsiteX9" fmla="*/ 662264 w 2140279"/>
                <a:gd name="connsiteY9" fmla="*/ 97843 h 2197897"/>
                <a:gd name="connsiteX10" fmla="*/ 655566 w 2140279"/>
                <a:gd name="connsiteY10" fmla="*/ 120609 h 2197897"/>
                <a:gd name="connsiteX11" fmla="*/ 656219 w 2140279"/>
                <a:gd name="connsiteY11" fmla="*/ 123041 h 2197897"/>
                <a:gd name="connsiteX12" fmla="*/ 642764 w 2140279"/>
                <a:gd name="connsiteY12" fmla="*/ 119527 h 2197897"/>
                <a:gd name="connsiteX13" fmla="*/ 642744 w 2140279"/>
                <a:gd name="connsiteY13" fmla="*/ 119527 h 2197897"/>
                <a:gd name="connsiteX14" fmla="*/ 625345 w 2140279"/>
                <a:gd name="connsiteY14" fmla="*/ 122269 h 2197897"/>
                <a:gd name="connsiteX15" fmla="*/ 615498 w 2140279"/>
                <a:gd name="connsiteY15" fmla="*/ 136866 h 2197897"/>
                <a:gd name="connsiteX16" fmla="*/ 607446 w 2140279"/>
                <a:gd name="connsiteY16" fmla="*/ 180060 h 2197897"/>
                <a:gd name="connsiteX17" fmla="*/ 607446 w 2140279"/>
                <a:gd name="connsiteY17" fmla="*/ 180079 h 2197897"/>
                <a:gd name="connsiteX18" fmla="*/ 590996 w 2140279"/>
                <a:gd name="connsiteY18" fmla="*/ 175522 h 2197897"/>
                <a:gd name="connsiteX19" fmla="*/ 547472 w 2140279"/>
                <a:gd name="connsiteY19" fmla="*/ 181141 h 2197897"/>
                <a:gd name="connsiteX20" fmla="*/ 526504 w 2140279"/>
                <a:gd name="connsiteY20" fmla="*/ 143354 h 2197897"/>
                <a:gd name="connsiteX21" fmla="*/ 512891 w 2140279"/>
                <a:gd name="connsiteY21" fmla="*/ 132734 h 2197897"/>
                <a:gd name="connsiteX22" fmla="*/ 495803 w 2140279"/>
                <a:gd name="connsiteY22" fmla="*/ 135148 h 2197897"/>
                <a:gd name="connsiteX23" fmla="*/ 467573 w 2140279"/>
                <a:gd name="connsiteY23" fmla="*/ 152120 h 2197897"/>
                <a:gd name="connsiteX24" fmla="*/ 457247 w 2140279"/>
                <a:gd name="connsiteY24" fmla="*/ 166930 h 2197897"/>
                <a:gd name="connsiteX25" fmla="*/ 444963 w 2140279"/>
                <a:gd name="connsiteY25" fmla="*/ 231748 h 2197897"/>
                <a:gd name="connsiteX26" fmla="*/ 427183 w 2140279"/>
                <a:gd name="connsiteY26" fmla="*/ 255961 h 2197897"/>
                <a:gd name="connsiteX27" fmla="*/ 427183 w 2140279"/>
                <a:gd name="connsiteY27" fmla="*/ 255981 h 2197897"/>
                <a:gd name="connsiteX28" fmla="*/ 426160 w 2140279"/>
                <a:gd name="connsiteY28" fmla="*/ 257602 h 2197897"/>
                <a:gd name="connsiteX29" fmla="*/ 417238 w 2140279"/>
                <a:gd name="connsiteY29" fmla="*/ 246094 h 2197897"/>
                <a:gd name="connsiteX30" fmla="*/ 417238 w 2140279"/>
                <a:gd name="connsiteY30" fmla="*/ 246075 h 2197897"/>
                <a:gd name="connsiteX31" fmla="*/ 413995 w 2140279"/>
                <a:gd name="connsiteY31" fmla="*/ 242735 h 2197897"/>
                <a:gd name="connsiteX32" fmla="*/ 362034 w 2140279"/>
                <a:gd name="connsiteY32" fmla="*/ 198885 h 2197897"/>
                <a:gd name="connsiteX33" fmla="*/ 363443 w 2140279"/>
                <a:gd name="connsiteY33" fmla="*/ 166388 h 2197897"/>
                <a:gd name="connsiteX34" fmla="*/ 349499 w 2140279"/>
                <a:gd name="connsiteY34" fmla="*/ 144820 h 2197897"/>
                <a:gd name="connsiteX35" fmla="*/ 324571 w 2140279"/>
                <a:gd name="connsiteY35" fmla="*/ 151037 h 2197897"/>
                <a:gd name="connsiteX36" fmla="*/ 226229 w 2140279"/>
                <a:gd name="connsiteY36" fmla="*/ 265864 h 2197897"/>
                <a:gd name="connsiteX37" fmla="*/ 186067 w 2140279"/>
                <a:gd name="connsiteY37" fmla="*/ 260728 h 2197897"/>
                <a:gd name="connsiteX38" fmla="*/ 186052 w 2140279"/>
                <a:gd name="connsiteY38" fmla="*/ 260728 h 2197897"/>
                <a:gd name="connsiteX39" fmla="*/ 176819 w 2140279"/>
                <a:gd name="connsiteY39" fmla="*/ 261481 h 2197897"/>
                <a:gd name="connsiteX40" fmla="*/ 94700 w 2140279"/>
                <a:gd name="connsiteY40" fmla="*/ 286679 h 2197897"/>
                <a:gd name="connsiteX41" fmla="*/ 48537 w 2140279"/>
                <a:gd name="connsiteY41" fmla="*/ 298515 h 2197897"/>
                <a:gd name="connsiteX42" fmla="*/ 48517 w 2140279"/>
                <a:gd name="connsiteY42" fmla="*/ 298515 h 2197897"/>
                <a:gd name="connsiteX43" fmla="*/ 32082 w 2140279"/>
                <a:gd name="connsiteY43" fmla="*/ 322342 h 2197897"/>
                <a:gd name="connsiteX44" fmla="*/ 36080 w 2140279"/>
                <a:gd name="connsiteY44" fmla="*/ 358296 h 2197897"/>
                <a:gd name="connsiteX45" fmla="*/ 48146 w 2140279"/>
                <a:gd name="connsiteY45" fmla="*/ 375651 h 2197897"/>
                <a:gd name="connsiteX46" fmla="*/ 57494 w 2140279"/>
                <a:gd name="connsiteY46" fmla="*/ 380308 h 2197897"/>
                <a:gd name="connsiteX47" fmla="*/ 85936 w 2140279"/>
                <a:gd name="connsiteY47" fmla="*/ 413673 h 2197897"/>
                <a:gd name="connsiteX48" fmla="*/ 10362 w 2140279"/>
                <a:gd name="connsiteY48" fmla="*/ 461097 h 2197897"/>
                <a:gd name="connsiteX49" fmla="*/ 10342 w 2140279"/>
                <a:gd name="connsiteY49" fmla="*/ 461077 h 2197897"/>
                <a:gd name="connsiteX50" fmla="*/ 1652 w 2140279"/>
                <a:gd name="connsiteY50" fmla="*/ 488165 h 2197897"/>
                <a:gd name="connsiteX51" fmla="*/ 25596 w 2140279"/>
                <a:gd name="connsiteY51" fmla="*/ 546765 h 2197897"/>
                <a:gd name="connsiteX52" fmla="*/ 38458 w 2140279"/>
                <a:gd name="connsiteY52" fmla="*/ 559142 h 2197897"/>
                <a:gd name="connsiteX53" fmla="*/ 66243 w 2140279"/>
                <a:gd name="connsiteY53" fmla="*/ 569354 h 2197897"/>
                <a:gd name="connsiteX54" fmla="*/ 68675 w 2140279"/>
                <a:gd name="connsiteY54" fmla="*/ 584648 h 2197897"/>
                <a:gd name="connsiteX55" fmla="*/ 50292 w 2140279"/>
                <a:gd name="connsiteY55" fmla="*/ 642284 h 2197897"/>
                <a:gd name="connsiteX56" fmla="*/ 50311 w 2140279"/>
                <a:gd name="connsiteY56" fmla="*/ 642304 h 2197897"/>
                <a:gd name="connsiteX57" fmla="*/ 55002 w 2140279"/>
                <a:gd name="connsiteY57" fmla="*/ 663816 h 2197897"/>
                <a:gd name="connsiteX58" fmla="*/ 106964 w 2140279"/>
                <a:gd name="connsiteY58" fmla="*/ 721125 h 2197897"/>
                <a:gd name="connsiteX59" fmla="*/ 124536 w 2140279"/>
                <a:gd name="connsiteY59" fmla="*/ 728327 h 2197897"/>
                <a:gd name="connsiteX60" fmla="*/ 179740 w 2140279"/>
                <a:gd name="connsiteY60" fmla="*/ 725351 h 2197897"/>
                <a:gd name="connsiteX61" fmla="*/ 182291 w 2140279"/>
                <a:gd name="connsiteY61" fmla="*/ 735144 h 2197897"/>
                <a:gd name="connsiteX62" fmla="*/ 158772 w 2140279"/>
                <a:gd name="connsiteY62" fmla="*/ 776655 h 2197897"/>
                <a:gd name="connsiteX63" fmla="*/ 158752 w 2140279"/>
                <a:gd name="connsiteY63" fmla="*/ 776655 h 2197897"/>
                <a:gd name="connsiteX64" fmla="*/ 160507 w 2140279"/>
                <a:gd name="connsiteY64" fmla="*/ 801044 h 2197897"/>
                <a:gd name="connsiteX65" fmla="*/ 183680 w 2140279"/>
                <a:gd name="connsiteY65" fmla="*/ 808884 h 2197897"/>
                <a:gd name="connsiteX66" fmla="*/ 292945 w 2140279"/>
                <a:gd name="connsiteY66" fmla="*/ 779572 h 2197897"/>
                <a:gd name="connsiteX67" fmla="*/ 303370 w 2140279"/>
                <a:gd name="connsiteY67" fmla="*/ 773294 h 2197897"/>
                <a:gd name="connsiteX68" fmla="*/ 402152 w 2140279"/>
                <a:gd name="connsiteY68" fmla="*/ 667271 h 2197897"/>
                <a:gd name="connsiteX69" fmla="*/ 633066 w 2140279"/>
                <a:gd name="connsiteY69" fmla="*/ 763507 h 2197897"/>
                <a:gd name="connsiteX70" fmla="*/ 681300 w 2140279"/>
                <a:gd name="connsiteY70" fmla="*/ 991989 h 2197897"/>
                <a:gd name="connsiteX71" fmla="*/ 681280 w 2140279"/>
                <a:gd name="connsiteY71" fmla="*/ 991989 h 2197897"/>
                <a:gd name="connsiteX72" fmla="*/ 688368 w 2140279"/>
                <a:gd name="connsiteY72" fmla="*/ 1004060 h 2197897"/>
                <a:gd name="connsiteX73" fmla="*/ 1128027 w 2140279"/>
                <a:gd name="connsiteY73" fmla="*/ 1387763 h 2197897"/>
                <a:gd name="connsiteX74" fmla="*/ 1128027 w 2140279"/>
                <a:gd name="connsiteY74" fmla="*/ 1387743 h 2197897"/>
                <a:gd name="connsiteX75" fmla="*/ 1138625 w 2140279"/>
                <a:gd name="connsiteY75" fmla="*/ 1392879 h 2197897"/>
                <a:gd name="connsiteX76" fmla="*/ 1262314 w 2140279"/>
                <a:gd name="connsiteY76" fmla="*/ 1415103 h 2197897"/>
                <a:gd name="connsiteX77" fmla="*/ 1321092 w 2140279"/>
                <a:gd name="connsiteY77" fmla="*/ 1508150 h 2197897"/>
                <a:gd name="connsiteX78" fmla="*/ 1333682 w 2140279"/>
                <a:gd name="connsiteY78" fmla="*/ 1517611 h 2197897"/>
                <a:gd name="connsiteX79" fmla="*/ 1453975 w 2140279"/>
                <a:gd name="connsiteY79" fmla="*/ 1552000 h 2197897"/>
                <a:gd name="connsiteX80" fmla="*/ 1481879 w 2140279"/>
                <a:gd name="connsiteY80" fmla="*/ 1619428 h 2197897"/>
                <a:gd name="connsiteX81" fmla="*/ 1481879 w 2140279"/>
                <a:gd name="connsiteY81" fmla="*/ 1619408 h 2197897"/>
                <a:gd name="connsiteX82" fmla="*/ 1490257 w 2140279"/>
                <a:gd name="connsiteY82" fmla="*/ 1629472 h 2197897"/>
                <a:gd name="connsiteX83" fmla="*/ 1582919 w 2140279"/>
                <a:gd name="connsiteY83" fmla="*/ 1689599 h 2197897"/>
                <a:gd name="connsiteX84" fmla="*/ 1682784 w 2140279"/>
                <a:gd name="connsiteY84" fmla="*/ 1943587 h 2197897"/>
                <a:gd name="connsiteX85" fmla="*/ 1609642 w 2140279"/>
                <a:gd name="connsiteY85" fmla="*/ 2058473 h 2197897"/>
                <a:gd name="connsiteX86" fmla="*/ 1609622 w 2140279"/>
                <a:gd name="connsiteY86" fmla="*/ 2058473 h 2197897"/>
                <a:gd name="connsiteX87" fmla="*/ 1606434 w 2140279"/>
                <a:gd name="connsiteY87" fmla="*/ 2067178 h 2197897"/>
                <a:gd name="connsiteX88" fmla="*/ 1591357 w 2140279"/>
                <a:gd name="connsiteY88" fmla="*/ 2172722 h 2197897"/>
                <a:gd name="connsiteX89" fmla="*/ 1591357 w 2140279"/>
                <a:gd name="connsiteY89" fmla="*/ 2172702 h 2197897"/>
                <a:gd name="connsiteX90" fmla="*/ 1602014 w 2140279"/>
                <a:gd name="connsiteY90" fmla="*/ 2194852 h 2197897"/>
                <a:gd name="connsiteX91" fmla="*/ 1626557 w 2140279"/>
                <a:gd name="connsiteY91" fmla="*/ 2193423 h 2197897"/>
                <a:gd name="connsiteX92" fmla="*/ 1781026 w 2140279"/>
                <a:gd name="connsiteY92" fmla="*/ 2076644 h 2197897"/>
                <a:gd name="connsiteX93" fmla="*/ 1781007 w 2140279"/>
                <a:gd name="connsiteY93" fmla="*/ 2076644 h 2197897"/>
                <a:gd name="connsiteX94" fmla="*/ 1789771 w 2140279"/>
                <a:gd name="connsiteY94" fmla="*/ 2059012 h 2197897"/>
                <a:gd name="connsiteX95" fmla="*/ 1789771 w 2140279"/>
                <a:gd name="connsiteY95" fmla="*/ 1987916 h 2197897"/>
                <a:gd name="connsiteX96" fmla="*/ 1880658 w 2140279"/>
                <a:gd name="connsiteY96" fmla="*/ 1955421 h 2197897"/>
                <a:gd name="connsiteX97" fmla="*/ 1895201 w 2140279"/>
                <a:gd name="connsiteY97" fmla="*/ 1932288 h 2197897"/>
                <a:gd name="connsiteX98" fmla="*/ 1883901 w 2140279"/>
                <a:gd name="connsiteY98" fmla="*/ 1826803 h 2197897"/>
                <a:gd name="connsiteX99" fmla="*/ 1875948 w 2140279"/>
                <a:gd name="connsiteY99" fmla="*/ 1812053 h 2197897"/>
                <a:gd name="connsiteX100" fmla="*/ 1784155 w 2140279"/>
                <a:gd name="connsiteY100" fmla="*/ 1736692 h 2197897"/>
                <a:gd name="connsiteX101" fmla="*/ 1862493 w 2140279"/>
                <a:gd name="connsiteY101" fmla="*/ 1583032 h 2197897"/>
                <a:gd name="connsiteX102" fmla="*/ 1905685 w 2140279"/>
                <a:gd name="connsiteY102" fmla="*/ 1613521 h 2197897"/>
                <a:gd name="connsiteX103" fmla="*/ 1917311 w 2140279"/>
                <a:gd name="connsiteY103" fmla="*/ 1617520 h 2197897"/>
                <a:gd name="connsiteX104" fmla="*/ 1976242 w 2140279"/>
                <a:gd name="connsiteY104" fmla="*/ 1620644 h 2197897"/>
                <a:gd name="connsiteX105" fmla="*/ 2038262 w 2140279"/>
                <a:gd name="connsiteY105" fmla="*/ 1741264 h 2197897"/>
                <a:gd name="connsiteX106" fmla="*/ 2055696 w 2140279"/>
                <a:gd name="connsiteY106" fmla="*/ 1753122 h 2197897"/>
                <a:gd name="connsiteX107" fmla="*/ 2075122 w 2140279"/>
                <a:gd name="connsiteY107" fmla="*/ 1744956 h 2197897"/>
                <a:gd name="connsiteX108" fmla="*/ 2135403 w 2140279"/>
                <a:gd name="connsiteY108" fmla="*/ 1669595 h 2197897"/>
                <a:gd name="connsiteX109" fmla="*/ 2134765 w 2140279"/>
                <a:gd name="connsiteY109" fmla="*/ 1641153 h 2197897"/>
                <a:gd name="connsiteX110" fmla="*/ 2021653 w 2140279"/>
                <a:gd name="connsiteY110" fmla="*/ 1513079 h 2197897"/>
                <a:gd name="connsiteX111" fmla="*/ 2016092 w 2140279"/>
                <a:gd name="connsiteY111" fmla="*/ 1508482 h 2197897"/>
                <a:gd name="connsiteX112" fmla="*/ 1681222 w 2140279"/>
                <a:gd name="connsiteY112" fmla="*/ 1316667 h 2197897"/>
                <a:gd name="connsiteX113" fmla="*/ 1717983 w 2140279"/>
                <a:gd name="connsiteY113" fmla="*/ 1284498 h 2197897"/>
                <a:gd name="connsiteX114" fmla="*/ 1717968 w 2140279"/>
                <a:gd name="connsiteY114" fmla="*/ 1284478 h 2197897"/>
                <a:gd name="connsiteX115" fmla="*/ 1723430 w 2140279"/>
                <a:gd name="connsiteY115" fmla="*/ 1258374 h 2197897"/>
                <a:gd name="connsiteX116" fmla="*/ 1704083 w 2140279"/>
                <a:gd name="connsiteY116" fmla="*/ 1217767 h 2197897"/>
                <a:gd name="connsiteX117" fmla="*/ 1682398 w 2140279"/>
                <a:gd name="connsiteY117" fmla="*/ 1205216 h 2197897"/>
                <a:gd name="connsiteX118" fmla="*/ 1554650 w 2140279"/>
                <a:gd name="connsiteY118" fmla="*/ 1215335 h 2197897"/>
                <a:gd name="connsiteX119" fmla="*/ 1431228 w 2140279"/>
                <a:gd name="connsiteY119" fmla="*/ 1144664 h 2197897"/>
                <a:gd name="connsiteX120" fmla="*/ 1331363 w 2140279"/>
                <a:gd name="connsiteY120" fmla="*/ 1035878 h 2197897"/>
                <a:gd name="connsiteX121" fmla="*/ 1268765 w 2140279"/>
                <a:gd name="connsiteY121" fmla="*/ 835181 h 2197897"/>
                <a:gd name="connsiteX122" fmla="*/ 1268745 w 2140279"/>
                <a:gd name="connsiteY122" fmla="*/ 835201 h 2197897"/>
                <a:gd name="connsiteX123" fmla="*/ 1259457 w 2140279"/>
                <a:gd name="connsiteY123" fmla="*/ 823149 h 2197897"/>
                <a:gd name="connsiteX124" fmla="*/ 1078552 w 2140279"/>
                <a:gd name="connsiteY124" fmla="*/ 708689 h 2197897"/>
                <a:gd name="connsiteX125" fmla="*/ 1044608 w 2140279"/>
                <a:gd name="connsiteY125" fmla="*/ 660148 h 2197897"/>
                <a:gd name="connsiteX126" fmla="*/ 1031786 w 2140279"/>
                <a:gd name="connsiteY126" fmla="*/ 568993 h 2197897"/>
                <a:gd name="connsiteX127" fmla="*/ 1056328 w 2140279"/>
                <a:gd name="connsiteY127" fmla="*/ 568069 h 2197897"/>
                <a:gd name="connsiteX128" fmla="*/ 1077262 w 2140279"/>
                <a:gd name="connsiteY128" fmla="*/ 549646 h 2197897"/>
                <a:gd name="connsiteX129" fmla="*/ 1082936 w 2140279"/>
                <a:gd name="connsiteY129" fmla="*/ 515742 h 2197897"/>
                <a:gd name="connsiteX130" fmla="*/ 1078710 w 2140279"/>
                <a:gd name="connsiteY130" fmla="*/ 498708 h 2197897"/>
                <a:gd name="connsiteX131" fmla="*/ 1027080 w 2140279"/>
                <a:gd name="connsiteY131" fmla="*/ 430855 h 2197897"/>
                <a:gd name="connsiteX132" fmla="*/ 1064805 w 2140279"/>
                <a:gd name="connsiteY132" fmla="*/ 406105 h 2197897"/>
                <a:gd name="connsiteX133" fmla="*/ 1170982 w 2140279"/>
                <a:gd name="connsiteY133" fmla="*/ 375014 h 2197897"/>
                <a:gd name="connsiteX134" fmla="*/ 1171002 w 2140279"/>
                <a:gd name="connsiteY134" fmla="*/ 375014 h 2197897"/>
                <a:gd name="connsiteX135" fmla="*/ 1185272 w 2140279"/>
                <a:gd name="connsiteY135" fmla="*/ 362038 h 2197897"/>
                <a:gd name="connsiteX136" fmla="*/ 1188668 w 2140279"/>
                <a:gd name="connsiteY136" fmla="*/ 353448 h 2197897"/>
                <a:gd name="connsiteX137" fmla="*/ 1227056 w 2140279"/>
                <a:gd name="connsiteY137" fmla="*/ 367080 h 2197897"/>
                <a:gd name="connsiteX138" fmla="*/ 1227056 w 2140279"/>
                <a:gd name="connsiteY138" fmla="*/ 367060 h 2197897"/>
                <a:gd name="connsiteX139" fmla="*/ 1244262 w 2140279"/>
                <a:gd name="connsiteY139" fmla="*/ 366057 h 2197897"/>
                <a:gd name="connsiteX140" fmla="*/ 1255498 w 2140279"/>
                <a:gd name="connsiteY140" fmla="*/ 353004 h 2197897"/>
                <a:gd name="connsiteX141" fmla="*/ 1272472 w 2140279"/>
                <a:gd name="connsiteY141" fmla="*/ 300291 h 2197897"/>
                <a:gd name="connsiteX142" fmla="*/ 1266368 w 2140279"/>
                <a:gd name="connsiteY142" fmla="*/ 277256 h 2197897"/>
                <a:gd name="connsiteX143" fmla="*/ 1260268 w 2140279"/>
                <a:gd name="connsiteY143" fmla="*/ 271637 h 2197897"/>
                <a:gd name="connsiteX144" fmla="*/ 1276911 w 2140279"/>
                <a:gd name="connsiteY144" fmla="*/ 254008 h 2197897"/>
                <a:gd name="connsiteX145" fmla="*/ 1282393 w 2140279"/>
                <a:gd name="connsiteY145" fmla="*/ 234120 h 2197897"/>
                <a:gd name="connsiteX146" fmla="*/ 1269071 w 2140279"/>
                <a:gd name="connsiteY146" fmla="*/ 218384 h 2197897"/>
                <a:gd name="connsiteX147" fmla="*/ 1245285 w 2140279"/>
                <a:gd name="connsiteY147" fmla="*/ 208865 h 2197897"/>
                <a:gd name="connsiteX148" fmla="*/ 1279615 w 2140279"/>
                <a:gd name="connsiteY148" fmla="*/ 168316 h 2197897"/>
                <a:gd name="connsiteX149" fmla="*/ 1283554 w 2140279"/>
                <a:gd name="connsiteY149" fmla="*/ 146671 h 2197897"/>
                <a:gd name="connsiteX150" fmla="*/ 1266852 w 2140279"/>
                <a:gd name="connsiteY150" fmla="*/ 132364 h 2197897"/>
                <a:gd name="connsiteX151" fmla="*/ 1046753 w 2140279"/>
                <a:gd name="connsiteY151" fmla="*/ 90889 h 2197897"/>
                <a:gd name="connsiteX152" fmla="*/ 999058 w 2140279"/>
                <a:gd name="connsiteY152" fmla="*/ 10871 h 2197897"/>
                <a:gd name="connsiteX153" fmla="*/ 999078 w 2140279"/>
                <a:gd name="connsiteY153" fmla="*/ 10890 h 2197897"/>
                <a:gd name="connsiteX154" fmla="*/ 980853 w 2140279"/>
                <a:gd name="connsiteY154" fmla="*/ 116 h 2197897"/>
                <a:gd name="connsiteX155" fmla="*/ 980853 w 2140279"/>
                <a:gd name="connsiteY155" fmla="*/ 0 h 219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2140279" h="2197897">
                  <a:moveTo>
                    <a:pt x="980858" y="25"/>
                  </a:moveTo>
                  <a:cubicBezTo>
                    <a:pt x="979661" y="25"/>
                    <a:pt x="978485" y="122"/>
                    <a:pt x="977284" y="315"/>
                  </a:cubicBezTo>
                  <a:lnTo>
                    <a:pt x="815246" y="21014"/>
                  </a:lnTo>
                  <a:lnTo>
                    <a:pt x="815266" y="21014"/>
                  </a:lnTo>
                  <a:cubicBezTo>
                    <a:pt x="808375" y="21902"/>
                    <a:pt x="802310" y="25995"/>
                    <a:pt x="798875" y="32039"/>
                  </a:cubicBezTo>
                  <a:lnTo>
                    <a:pt x="775840" y="72587"/>
                  </a:lnTo>
                  <a:lnTo>
                    <a:pt x="727240" y="55943"/>
                  </a:lnTo>
                  <a:cubicBezTo>
                    <a:pt x="719806" y="53395"/>
                    <a:pt x="711561" y="54997"/>
                    <a:pt x="705615" y="60153"/>
                  </a:cubicBezTo>
                  <a:lnTo>
                    <a:pt x="662244" y="97843"/>
                  </a:lnTo>
                  <a:lnTo>
                    <a:pt x="662264" y="97843"/>
                  </a:lnTo>
                  <a:cubicBezTo>
                    <a:pt x="655799" y="103481"/>
                    <a:pt x="653189" y="112364"/>
                    <a:pt x="655566" y="120609"/>
                  </a:cubicBezTo>
                  <a:lnTo>
                    <a:pt x="656219" y="123041"/>
                  </a:lnTo>
                  <a:lnTo>
                    <a:pt x="642764" y="119527"/>
                  </a:lnTo>
                  <a:lnTo>
                    <a:pt x="642744" y="119527"/>
                  </a:lnTo>
                  <a:cubicBezTo>
                    <a:pt x="636817" y="117982"/>
                    <a:pt x="630520" y="118986"/>
                    <a:pt x="625345" y="122269"/>
                  </a:cubicBezTo>
                  <a:cubicBezTo>
                    <a:pt x="620169" y="125571"/>
                    <a:pt x="616620" y="130842"/>
                    <a:pt x="615498" y="136866"/>
                  </a:cubicBezTo>
                  <a:lnTo>
                    <a:pt x="607446" y="180060"/>
                  </a:lnTo>
                  <a:lnTo>
                    <a:pt x="607446" y="180079"/>
                  </a:lnTo>
                  <a:cubicBezTo>
                    <a:pt x="602795" y="176411"/>
                    <a:pt x="596868" y="174789"/>
                    <a:pt x="590996" y="175522"/>
                  </a:cubicBezTo>
                  <a:lnTo>
                    <a:pt x="547472" y="181141"/>
                  </a:lnTo>
                  <a:lnTo>
                    <a:pt x="526504" y="143354"/>
                  </a:lnTo>
                  <a:cubicBezTo>
                    <a:pt x="523607" y="138121"/>
                    <a:pt x="518684" y="134279"/>
                    <a:pt x="512891" y="132734"/>
                  </a:cubicBezTo>
                  <a:cubicBezTo>
                    <a:pt x="507097" y="131170"/>
                    <a:pt x="500938" y="132059"/>
                    <a:pt x="495803" y="135148"/>
                  </a:cubicBezTo>
                  <a:lnTo>
                    <a:pt x="467573" y="152120"/>
                  </a:lnTo>
                  <a:cubicBezTo>
                    <a:pt x="462190" y="155364"/>
                    <a:pt x="458423" y="160751"/>
                    <a:pt x="457247" y="166930"/>
                  </a:cubicBezTo>
                  <a:lnTo>
                    <a:pt x="444963" y="231748"/>
                  </a:lnTo>
                  <a:lnTo>
                    <a:pt x="427183" y="255961"/>
                  </a:lnTo>
                  <a:lnTo>
                    <a:pt x="427183" y="255981"/>
                  </a:lnTo>
                  <a:cubicBezTo>
                    <a:pt x="426813" y="256502"/>
                    <a:pt x="426486" y="257042"/>
                    <a:pt x="426160" y="257602"/>
                  </a:cubicBezTo>
                  <a:lnTo>
                    <a:pt x="417238" y="246094"/>
                  </a:lnTo>
                  <a:lnTo>
                    <a:pt x="417238" y="246075"/>
                  </a:lnTo>
                  <a:cubicBezTo>
                    <a:pt x="416274" y="244859"/>
                    <a:pt x="415192" y="243739"/>
                    <a:pt x="413995" y="242735"/>
                  </a:cubicBezTo>
                  <a:lnTo>
                    <a:pt x="362034" y="198885"/>
                  </a:lnTo>
                  <a:lnTo>
                    <a:pt x="363443" y="166388"/>
                  </a:lnTo>
                  <a:cubicBezTo>
                    <a:pt x="363888" y="156966"/>
                    <a:pt x="358287" y="148296"/>
                    <a:pt x="349499" y="144820"/>
                  </a:cubicBezTo>
                  <a:cubicBezTo>
                    <a:pt x="340715" y="141345"/>
                    <a:pt x="330695" y="143855"/>
                    <a:pt x="324571" y="151037"/>
                  </a:cubicBezTo>
                  <a:lnTo>
                    <a:pt x="226229" y="265864"/>
                  </a:lnTo>
                  <a:lnTo>
                    <a:pt x="186067" y="260728"/>
                  </a:lnTo>
                  <a:lnTo>
                    <a:pt x="186052" y="260728"/>
                  </a:lnTo>
                  <a:cubicBezTo>
                    <a:pt x="182963" y="260323"/>
                    <a:pt x="179814" y="260593"/>
                    <a:pt x="176819" y="261481"/>
                  </a:cubicBezTo>
                  <a:lnTo>
                    <a:pt x="94700" y="286679"/>
                  </a:lnTo>
                  <a:lnTo>
                    <a:pt x="48537" y="298515"/>
                  </a:lnTo>
                  <a:lnTo>
                    <a:pt x="48517" y="298515"/>
                  </a:lnTo>
                  <a:cubicBezTo>
                    <a:pt x="37875" y="301277"/>
                    <a:pt x="30866" y="311433"/>
                    <a:pt x="32082" y="322342"/>
                  </a:cubicBezTo>
                  <a:lnTo>
                    <a:pt x="36080" y="358296"/>
                  </a:lnTo>
                  <a:cubicBezTo>
                    <a:pt x="36891" y="365765"/>
                    <a:pt x="41429" y="372295"/>
                    <a:pt x="48146" y="375651"/>
                  </a:cubicBezTo>
                  <a:lnTo>
                    <a:pt x="57494" y="380308"/>
                  </a:lnTo>
                  <a:lnTo>
                    <a:pt x="85936" y="413673"/>
                  </a:lnTo>
                  <a:lnTo>
                    <a:pt x="10362" y="461097"/>
                  </a:lnTo>
                  <a:lnTo>
                    <a:pt x="10342" y="461077"/>
                  </a:lnTo>
                  <a:cubicBezTo>
                    <a:pt x="1247" y="466791"/>
                    <a:pt x="-2421" y="478219"/>
                    <a:pt x="1652" y="488165"/>
                  </a:cubicBezTo>
                  <a:lnTo>
                    <a:pt x="25596" y="546765"/>
                  </a:lnTo>
                  <a:cubicBezTo>
                    <a:pt x="27954" y="552518"/>
                    <a:pt x="32625" y="557016"/>
                    <a:pt x="38458" y="559142"/>
                  </a:cubicBezTo>
                  <a:lnTo>
                    <a:pt x="66243" y="569354"/>
                  </a:lnTo>
                  <a:lnTo>
                    <a:pt x="68675" y="584648"/>
                  </a:lnTo>
                  <a:lnTo>
                    <a:pt x="50292" y="642284"/>
                  </a:lnTo>
                  <a:lnTo>
                    <a:pt x="50311" y="642304"/>
                  </a:lnTo>
                  <a:cubicBezTo>
                    <a:pt x="47939" y="649797"/>
                    <a:pt x="49713" y="658003"/>
                    <a:pt x="55002" y="663816"/>
                  </a:cubicBezTo>
                  <a:lnTo>
                    <a:pt x="106964" y="721125"/>
                  </a:lnTo>
                  <a:cubicBezTo>
                    <a:pt x="111442" y="726048"/>
                    <a:pt x="117893" y="728693"/>
                    <a:pt x="124536" y="728327"/>
                  </a:cubicBezTo>
                  <a:lnTo>
                    <a:pt x="179740" y="725351"/>
                  </a:lnTo>
                  <a:lnTo>
                    <a:pt x="182291" y="735144"/>
                  </a:lnTo>
                  <a:lnTo>
                    <a:pt x="158772" y="776655"/>
                  </a:lnTo>
                  <a:lnTo>
                    <a:pt x="158752" y="776655"/>
                  </a:lnTo>
                  <a:cubicBezTo>
                    <a:pt x="154367" y="784401"/>
                    <a:pt x="155064" y="794015"/>
                    <a:pt x="160507" y="801044"/>
                  </a:cubicBezTo>
                  <a:cubicBezTo>
                    <a:pt x="165954" y="808093"/>
                    <a:pt x="175089" y="811182"/>
                    <a:pt x="183680" y="808884"/>
                  </a:cubicBezTo>
                  <a:lnTo>
                    <a:pt x="292945" y="779572"/>
                  </a:lnTo>
                  <a:cubicBezTo>
                    <a:pt x="296939" y="778489"/>
                    <a:pt x="300553" y="776329"/>
                    <a:pt x="303370" y="773294"/>
                  </a:cubicBezTo>
                  <a:lnTo>
                    <a:pt x="402152" y="667271"/>
                  </a:lnTo>
                  <a:lnTo>
                    <a:pt x="633066" y="763507"/>
                  </a:lnTo>
                  <a:lnTo>
                    <a:pt x="681300" y="991989"/>
                  </a:lnTo>
                  <a:lnTo>
                    <a:pt x="681280" y="991989"/>
                  </a:lnTo>
                  <a:cubicBezTo>
                    <a:pt x="682283" y="996685"/>
                    <a:pt x="684775" y="1000911"/>
                    <a:pt x="688368" y="1004060"/>
                  </a:cubicBezTo>
                  <a:lnTo>
                    <a:pt x="1128027" y="1387763"/>
                  </a:lnTo>
                  <a:lnTo>
                    <a:pt x="1128027" y="1387743"/>
                  </a:lnTo>
                  <a:cubicBezTo>
                    <a:pt x="1131017" y="1390388"/>
                    <a:pt x="1134685" y="1392162"/>
                    <a:pt x="1138625" y="1392879"/>
                  </a:cubicBezTo>
                  <a:lnTo>
                    <a:pt x="1262314" y="1415103"/>
                  </a:lnTo>
                  <a:lnTo>
                    <a:pt x="1321092" y="1508150"/>
                  </a:lnTo>
                  <a:cubicBezTo>
                    <a:pt x="1323969" y="1512747"/>
                    <a:pt x="1328467" y="1516109"/>
                    <a:pt x="1333682" y="1517611"/>
                  </a:cubicBezTo>
                  <a:lnTo>
                    <a:pt x="1453975" y="1552000"/>
                  </a:lnTo>
                  <a:lnTo>
                    <a:pt x="1481879" y="1619428"/>
                  </a:lnTo>
                  <a:lnTo>
                    <a:pt x="1481879" y="1619408"/>
                  </a:lnTo>
                  <a:cubicBezTo>
                    <a:pt x="1483594" y="1623541"/>
                    <a:pt x="1486510" y="1627035"/>
                    <a:pt x="1490257" y="1629472"/>
                  </a:cubicBezTo>
                  <a:lnTo>
                    <a:pt x="1582919" y="1689599"/>
                  </a:lnTo>
                  <a:lnTo>
                    <a:pt x="1682784" y="1943587"/>
                  </a:lnTo>
                  <a:lnTo>
                    <a:pt x="1609642" y="2058473"/>
                  </a:lnTo>
                  <a:lnTo>
                    <a:pt x="1609622" y="2058473"/>
                  </a:lnTo>
                  <a:cubicBezTo>
                    <a:pt x="1607961" y="2061118"/>
                    <a:pt x="1606878" y="2064069"/>
                    <a:pt x="1606434" y="2067178"/>
                  </a:cubicBezTo>
                  <a:lnTo>
                    <a:pt x="1591357" y="2172722"/>
                  </a:lnTo>
                  <a:lnTo>
                    <a:pt x="1591357" y="2172702"/>
                  </a:lnTo>
                  <a:cubicBezTo>
                    <a:pt x="1590102" y="2181565"/>
                    <a:pt x="1594308" y="2190314"/>
                    <a:pt x="1602014" y="2194852"/>
                  </a:cubicBezTo>
                  <a:cubicBezTo>
                    <a:pt x="1609736" y="2199390"/>
                    <a:pt x="1619409" y="2198811"/>
                    <a:pt x="1626557" y="2193423"/>
                  </a:cubicBezTo>
                  <a:lnTo>
                    <a:pt x="1781026" y="2076644"/>
                  </a:lnTo>
                  <a:lnTo>
                    <a:pt x="1781007" y="2076644"/>
                  </a:lnTo>
                  <a:cubicBezTo>
                    <a:pt x="1786528" y="2072452"/>
                    <a:pt x="1789771" y="2065928"/>
                    <a:pt x="1789771" y="2059012"/>
                  </a:cubicBezTo>
                  <a:lnTo>
                    <a:pt x="1789771" y="1987916"/>
                  </a:lnTo>
                  <a:lnTo>
                    <a:pt x="1880658" y="1955421"/>
                  </a:lnTo>
                  <a:cubicBezTo>
                    <a:pt x="1890258" y="1952005"/>
                    <a:pt x="1896278" y="1942426"/>
                    <a:pt x="1895201" y="1932288"/>
                  </a:cubicBezTo>
                  <a:lnTo>
                    <a:pt x="1883901" y="1826803"/>
                  </a:lnTo>
                  <a:cubicBezTo>
                    <a:pt x="1883283" y="1821030"/>
                    <a:pt x="1880426" y="1815721"/>
                    <a:pt x="1875948" y="1812053"/>
                  </a:cubicBezTo>
                  <a:lnTo>
                    <a:pt x="1784155" y="1736692"/>
                  </a:lnTo>
                  <a:lnTo>
                    <a:pt x="1862493" y="1583032"/>
                  </a:lnTo>
                  <a:lnTo>
                    <a:pt x="1905685" y="1613521"/>
                  </a:lnTo>
                  <a:cubicBezTo>
                    <a:pt x="1909106" y="1615933"/>
                    <a:pt x="1913139" y="1617327"/>
                    <a:pt x="1917311" y="1617520"/>
                  </a:cubicBezTo>
                  <a:lnTo>
                    <a:pt x="1976242" y="1620644"/>
                  </a:lnTo>
                  <a:lnTo>
                    <a:pt x="2038262" y="1741264"/>
                  </a:lnTo>
                  <a:cubicBezTo>
                    <a:pt x="2041678" y="1747927"/>
                    <a:pt x="2048242" y="1752386"/>
                    <a:pt x="2055696" y="1753122"/>
                  </a:cubicBezTo>
                  <a:cubicBezTo>
                    <a:pt x="2063130" y="1753874"/>
                    <a:pt x="2070451" y="1750784"/>
                    <a:pt x="2075122" y="1744956"/>
                  </a:cubicBezTo>
                  <a:lnTo>
                    <a:pt x="2135403" y="1669595"/>
                  </a:lnTo>
                  <a:cubicBezTo>
                    <a:pt x="2142140" y="1661212"/>
                    <a:pt x="2141868" y="1649205"/>
                    <a:pt x="2134765" y="1641153"/>
                  </a:cubicBezTo>
                  <a:lnTo>
                    <a:pt x="2021653" y="1513079"/>
                  </a:lnTo>
                  <a:cubicBezTo>
                    <a:pt x="2020072" y="1511245"/>
                    <a:pt x="2018178" y="1509698"/>
                    <a:pt x="2016092" y="1508482"/>
                  </a:cubicBezTo>
                  <a:lnTo>
                    <a:pt x="1681222" y="1316667"/>
                  </a:lnTo>
                  <a:lnTo>
                    <a:pt x="1717983" y="1284498"/>
                  </a:lnTo>
                  <a:lnTo>
                    <a:pt x="1717968" y="1284478"/>
                  </a:lnTo>
                  <a:cubicBezTo>
                    <a:pt x="1725437" y="1277993"/>
                    <a:pt x="1727676" y="1267316"/>
                    <a:pt x="1723430" y="1258374"/>
                  </a:cubicBezTo>
                  <a:lnTo>
                    <a:pt x="1704083" y="1217767"/>
                  </a:lnTo>
                  <a:cubicBezTo>
                    <a:pt x="1700144" y="1209502"/>
                    <a:pt x="1691533" y="1204505"/>
                    <a:pt x="1682398" y="1205216"/>
                  </a:cubicBezTo>
                  <a:lnTo>
                    <a:pt x="1554650" y="1215335"/>
                  </a:lnTo>
                  <a:lnTo>
                    <a:pt x="1431228" y="1144664"/>
                  </a:lnTo>
                  <a:lnTo>
                    <a:pt x="1331363" y="1035878"/>
                  </a:lnTo>
                  <a:lnTo>
                    <a:pt x="1268765" y="835181"/>
                  </a:lnTo>
                  <a:lnTo>
                    <a:pt x="1268745" y="835201"/>
                  </a:lnTo>
                  <a:cubicBezTo>
                    <a:pt x="1267183" y="830218"/>
                    <a:pt x="1263881" y="825932"/>
                    <a:pt x="1259457" y="823149"/>
                  </a:cubicBezTo>
                  <a:lnTo>
                    <a:pt x="1078552" y="708689"/>
                  </a:lnTo>
                  <a:lnTo>
                    <a:pt x="1044608" y="660148"/>
                  </a:lnTo>
                  <a:lnTo>
                    <a:pt x="1031786" y="568993"/>
                  </a:lnTo>
                  <a:lnTo>
                    <a:pt x="1056328" y="568069"/>
                  </a:lnTo>
                  <a:cubicBezTo>
                    <a:pt x="1066792" y="567664"/>
                    <a:pt x="1075522" y="559958"/>
                    <a:pt x="1077262" y="549646"/>
                  </a:cubicBezTo>
                  <a:lnTo>
                    <a:pt x="1082936" y="515742"/>
                  </a:lnTo>
                  <a:cubicBezTo>
                    <a:pt x="1083940" y="509716"/>
                    <a:pt x="1082417" y="503557"/>
                    <a:pt x="1078710" y="498708"/>
                  </a:cubicBezTo>
                  <a:lnTo>
                    <a:pt x="1027080" y="430855"/>
                  </a:lnTo>
                  <a:lnTo>
                    <a:pt x="1064805" y="406105"/>
                  </a:lnTo>
                  <a:lnTo>
                    <a:pt x="1170982" y="375014"/>
                  </a:lnTo>
                  <a:lnTo>
                    <a:pt x="1171002" y="375014"/>
                  </a:lnTo>
                  <a:cubicBezTo>
                    <a:pt x="1177492" y="373106"/>
                    <a:pt x="1182761" y="368316"/>
                    <a:pt x="1185272" y="362038"/>
                  </a:cubicBezTo>
                  <a:lnTo>
                    <a:pt x="1188668" y="353448"/>
                  </a:lnTo>
                  <a:lnTo>
                    <a:pt x="1227056" y="367080"/>
                  </a:lnTo>
                  <a:lnTo>
                    <a:pt x="1227056" y="367060"/>
                  </a:lnTo>
                  <a:cubicBezTo>
                    <a:pt x="1232696" y="369067"/>
                    <a:pt x="1238894" y="368702"/>
                    <a:pt x="1244262" y="366057"/>
                  </a:cubicBezTo>
                  <a:cubicBezTo>
                    <a:pt x="1249625" y="363412"/>
                    <a:pt x="1253684" y="358702"/>
                    <a:pt x="1255498" y="353004"/>
                  </a:cubicBezTo>
                  <a:lnTo>
                    <a:pt x="1272472" y="300291"/>
                  </a:lnTo>
                  <a:cubicBezTo>
                    <a:pt x="1275117" y="292085"/>
                    <a:pt x="1272719" y="283087"/>
                    <a:pt x="1266368" y="277256"/>
                  </a:cubicBezTo>
                  <a:lnTo>
                    <a:pt x="1260268" y="271637"/>
                  </a:lnTo>
                  <a:lnTo>
                    <a:pt x="1276911" y="254008"/>
                  </a:lnTo>
                  <a:cubicBezTo>
                    <a:pt x="1281913" y="248698"/>
                    <a:pt x="1283960" y="241265"/>
                    <a:pt x="1282393" y="234120"/>
                  </a:cubicBezTo>
                  <a:cubicBezTo>
                    <a:pt x="1280831" y="226996"/>
                    <a:pt x="1275848" y="221106"/>
                    <a:pt x="1269071" y="218384"/>
                  </a:cubicBezTo>
                  <a:lnTo>
                    <a:pt x="1245285" y="208865"/>
                  </a:lnTo>
                  <a:lnTo>
                    <a:pt x="1279615" y="168316"/>
                  </a:lnTo>
                  <a:cubicBezTo>
                    <a:pt x="1284691" y="162331"/>
                    <a:pt x="1286179" y="154086"/>
                    <a:pt x="1283554" y="146671"/>
                  </a:cubicBezTo>
                  <a:cubicBezTo>
                    <a:pt x="1280930" y="139276"/>
                    <a:pt x="1274573" y="133831"/>
                    <a:pt x="1266852" y="132364"/>
                  </a:cubicBezTo>
                  <a:lnTo>
                    <a:pt x="1046753" y="90889"/>
                  </a:lnTo>
                  <a:lnTo>
                    <a:pt x="999058" y="10871"/>
                  </a:lnTo>
                  <a:lnTo>
                    <a:pt x="999078" y="10890"/>
                  </a:lnTo>
                  <a:cubicBezTo>
                    <a:pt x="995217" y="4422"/>
                    <a:pt x="988361" y="386"/>
                    <a:pt x="980853" y="116"/>
                  </a:cubicBezTo>
                  <a:lnTo>
                    <a:pt x="980853" y="0"/>
                  </a:lnTo>
                  <a:close/>
                </a:path>
              </a:pathLst>
            </a:custGeom>
            <a:grpFill/>
            <a:ln w="4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Figura a mano libera: forma 75">
              <a:extLst>
                <a:ext uri="{FF2B5EF4-FFF2-40B4-BE49-F238E27FC236}">
                  <a16:creationId xmlns:a16="http://schemas.microsoft.com/office/drawing/2014/main" id="{47214E31-979D-C470-8302-14F243C5A4BF}"/>
                </a:ext>
              </a:extLst>
            </p:cNvPr>
            <p:cNvSpPr/>
            <p:nvPr/>
          </p:nvSpPr>
          <p:spPr>
            <a:xfrm>
              <a:off x="8419338" y="6529766"/>
              <a:ext cx="297272" cy="523552"/>
            </a:xfrm>
            <a:custGeom>
              <a:avLst/>
              <a:gdLst>
                <a:gd name="connsiteX0" fmla="*/ 192665 w 297272"/>
                <a:gd name="connsiteY0" fmla="*/ 35 h 523552"/>
                <a:gd name="connsiteX1" fmla="*/ 180886 w 297272"/>
                <a:gd name="connsiteY1" fmla="*/ 4552 h 523552"/>
                <a:gd name="connsiteX2" fmla="*/ 84922 w 297272"/>
                <a:gd name="connsiteY2" fmla="*/ 85920 h 523552"/>
                <a:gd name="connsiteX3" fmla="*/ 45842 w 297272"/>
                <a:gd name="connsiteY3" fmla="*/ 61051 h 523552"/>
                <a:gd name="connsiteX4" fmla="*/ 45822 w 297272"/>
                <a:gd name="connsiteY4" fmla="*/ 61071 h 523552"/>
                <a:gd name="connsiteX5" fmla="*/ 26688 w 297272"/>
                <a:gd name="connsiteY5" fmla="*/ 60221 h 523552"/>
                <a:gd name="connsiteX6" fmla="*/ 16297 w 297272"/>
                <a:gd name="connsiteY6" fmla="*/ 76325 h 523552"/>
                <a:gd name="connsiteX7" fmla="*/ 15413 w 297272"/>
                <a:gd name="connsiteY7" fmla="*/ 94066 h 523552"/>
                <a:gd name="connsiteX8" fmla="*/ 3362 w 297272"/>
                <a:gd name="connsiteY8" fmla="*/ 111638 h 523552"/>
                <a:gd name="connsiteX9" fmla="*/ 3342 w 297272"/>
                <a:gd name="connsiteY9" fmla="*/ 111638 h 523552"/>
                <a:gd name="connsiteX10" fmla="*/ 5660 w 297272"/>
                <a:gd name="connsiteY10" fmla="*/ 136141 h 523552"/>
                <a:gd name="connsiteX11" fmla="*/ 10138 w 297272"/>
                <a:gd name="connsiteY11" fmla="*/ 140619 h 523552"/>
                <a:gd name="connsiteX12" fmla="*/ 7262 w 297272"/>
                <a:gd name="connsiteY12" fmla="*/ 156264 h 523552"/>
                <a:gd name="connsiteX13" fmla="*/ 7262 w 297272"/>
                <a:gd name="connsiteY13" fmla="*/ 156244 h 523552"/>
                <a:gd name="connsiteX14" fmla="*/ 13480 w 297272"/>
                <a:gd name="connsiteY14" fmla="*/ 174104 h 523552"/>
                <a:gd name="connsiteX15" fmla="*/ 31977 w 297272"/>
                <a:gd name="connsiteY15" fmla="*/ 178004 h 523552"/>
                <a:gd name="connsiteX16" fmla="*/ 38388 w 297272"/>
                <a:gd name="connsiteY16" fmla="*/ 175977 h 523552"/>
                <a:gd name="connsiteX17" fmla="*/ 44972 w 297272"/>
                <a:gd name="connsiteY17" fmla="*/ 189106 h 523552"/>
                <a:gd name="connsiteX18" fmla="*/ 42095 w 297272"/>
                <a:gd name="connsiteY18" fmla="*/ 194049 h 523552"/>
                <a:gd name="connsiteX19" fmla="*/ 42115 w 297272"/>
                <a:gd name="connsiteY19" fmla="*/ 194068 h 523552"/>
                <a:gd name="connsiteX20" fmla="*/ 40182 w 297272"/>
                <a:gd name="connsiteY20" fmla="*/ 208977 h 523552"/>
                <a:gd name="connsiteX21" fmla="*/ 49589 w 297272"/>
                <a:gd name="connsiteY21" fmla="*/ 220716 h 523552"/>
                <a:gd name="connsiteX22" fmla="*/ 54107 w 297272"/>
                <a:gd name="connsiteY22" fmla="*/ 223148 h 523552"/>
                <a:gd name="connsiteX23" fmla="*/ 53390 w 297272"/>
                <a:gd name="connsiteY23" fmla="*/ 242495 h 523552"/>
                <a:gd name="connsiteX24" fmla="*/ 53410 w 297272"/>
                <a:gd name="connsiteY24" fmla="*/ 242515 h 523552"/>
                <a:gd name="connsiteX25" fmla="*/ 53968 w 297272"/>
                <a:gd name="connsiteY25" fmla="*/ 247883 h 523552"/>
                <a:gd name="connsiteX26" fmla="*/ 54201 w 297272"/>
                <a:gd name="connsiteY26" fmla="*/ 248906 h 523552"/>
                <a:gd name="connsiteX27" fmla="*/ 50049 w 297272"/>
                <a:gd name="connsiteY27" fmla="*/ 251783 h 523552"/>
                <a:gd name="connsiteX28" fmla="*/ 50068 w 297272"/>
                <a:gd name="connsiteY28" fmla="*/ 251783 h 523552"/>
                <a:gd name="connsiteX29" fmla="*/ 42016 w 297272"/>
                <a:gd name="connsiteY29" fmla="*/ 270473 h 523552"/>
                <a:gd name="connsiteX30" fmla="*/ 46672 w 297272"/>
                <a:gd name="connsiteY30" fmla="*/ 300650 h 523552"/>
                <a:gd name="connsiteX31" fmla="*/ 56425 w 297272"/>
                <a:gd name="connsiteY31" fmla="*/ 314594 h 523552"/>
                <a:gd name="connsiteX32" fmla="*/ 51709 w 297272"/>
                <a:gd name="connsiteY32" fmla="*/ 332760 h 523552"/>
                <a:gd name="connsiteX33" fmla="*/ 57043 w 297272"/>
                <a:gd name="connsiteY33" fmla="*/ 353249 h 523552"/>
                <a:gd name="connsiteX34" fmla="*/ 43237 w 297272"/>
                <a:gd name="connsiteY34" fmla="*/ 386728 h 523552"/>
                <a:gd name="connsiteX35" fmla="*/ 42214 w 297272"/>
                <a:gd name="connsiteY35" fmla="*/ 398048 h 523552"/>
                <a:gd name="connsiteX36" fmla="*/ 44992 w 297272"/>
                <a:gd name="connsiteY36" fmla="*/ 411176 h 523552"/>
                <a:gd name="connsiteX37" fmla="*/ 36747 w 297272"/>
                <a:gd name="connsiteY37" fmla="*/ 421488 h 523552"/>
                <a:gd name="connsiteX38" fmla="*/ 35664 w 297272"/>
                <a:gd name="connsiteY38" fmla="*/ 444038 h 523552"/>
                <a:gd name="connsiteX39" fmla="*/ 82104 w 297272"/>
                <a:gd name="connsiteY39" fmla="*/ 514862 h 523552"/>
                <a:gd name="connsiteX40" fmla="*/ 82084 w 297272"/>
                <a:gd name="connsiteY40" fmla="*/ 514881 h 523552"/>
                <a:gd name="connsiteX41" fmla="*/ 108228 w 297272"/>
                <a:gd name="connsiteY41" fmla="*/ 520714 h 523552"/>
                <a:gd name="connsiteX42" fmla="*/ 114446 w 297272"/>
                <a:gd name="connsiteY42" fmla="*/ 516849 h 523552"/>
                <a:gd name="connsiteX43" fmla="*/ 124812 w 297272"/>
                <a:gd name="connsiteY43" fmla="*/ 521698 h 523552"/>
                <a:gd name="connsiteX44" fmla="*/ 124797 w 297272"/>
                <a:gd name="connsiteY44" fmla="*/ 521698 h 523552"/>
                <a:gd name="connsiteX45" fmla="*/ 147367 w 297272"/>
                <a:gd name="connsiteY45" fmla="*/ 517081 h 523552"/>
                <a:gd name="connsiteX46" fmla="*/ 175191 w 297272"/>
                <a:gd name="connsiteY46" fmla="*/ 485762 h 523552"/>
                <a:gd name="connsiteX47" fmla="*/ 180036 w 297272"/>
                <a:gd name="connsiteY47" fmla="*/ 471921 h 523552"/>
                <a:gd name="connsiteX48" fmla="*/ 179477 w 297272"/>
                <a:gd name="connsiteY48" fmla="*/ 461610 h 523552"/>
                <a:gd name="connsiteX49" fmla="*/ 186679 w 297272"/>
                <a:gd name="connsiteY49" fmla="*/ 456529 h 523552"/>
                <a:gd name="connsiteX50" fmla="*/ 206703 w 297272"/>
                <a:gd name="connsiteY50" fmla="*/ 472826 h 523552"/>
                <a:gd name="connsiteX51" fmla="*/ 226762 w 297272"/>
                <a:gd name="connsiteY51" fmla="*/ 475396 h 523552"/>
                <a:gd name="connsiteX52" fmla="*/ 249975 w 297272"/>
                <a:gd name="connsiteY52" fmla="*/ 464986 h 523552"/>
                <a:gd name="connsiteX53" fmla="*/ 261136 w 297272"/>
                <a:gd name="connsiteY53" fmla="*/ 450063 h 523552"/>
                <a:gd name="connsiteX54" fmla="*/ 286662 w 297272"/>
                <a:gd name="connsiteY54" fmla="*/ 265550 h 523552"/>
                <a:gd name="connsiteX55" fmla="*/ 284922 w 297272"/>
                <a:gd name="connsiteY55" fmla="*/ 254542 h 523552"/>
                <a:gd name="connsiteX56" fmla="*/ 271600 w 297272"/>
                <a:gd name="connsiteY56" fmla="*/ 226989 h 523552"/>
                <a:gd name="connsiteX57" fmla="*/ 295332 w 297272"/>
                <a:gd name="connsiteY57" fmla="*/ 178523 h 523552"/>
                <a:gd name="connsiteX58" fmla="*/ 296409 w 297272"/>
                <a:gd name="connsiteY58" fmla="*/ 164410 h 523552"/>
                <a:gd name="connsiteX59" fmla="*/ 259302 w 297272"/>
                <a:gd name="connsiteY59" fmla="*/ 43711 h 523552"/>
                <a:gd name="connsiteX60" fmla="*/ 251191 w 297272"/>
                <a:gd name="connsiteY60" fmla="*/ 33108 h 523552"/>
                <a:gd name="connsiteX61" fmla="*/ 203634 w 297272"/>
                <a:gd name="connsiteY61" fmla="*/ 2971 h 523552"/>
                <a:gd name="connsiteX62" fmla="*/ 192665 w 297272"/>
                <a:gd name="connsiteY62" fmla="*/ 15 h 52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97272" h="523552">
                  <a:moveTo>
                    <a:pt x="192665" y="35"/>
                  </a:moveTo>
                  <a:cubicBezTo>
                    <a:pt x="188340" y="188"/>
                    <a:pt x="184188" y="1774"/>
                    <a:pt x="180886" y="4552"/>
                  </a:cubicBezTo>
                  <a:lnTo>
                    <a:pt x="84922" y="85920"/>
                  </a:lnTo>
                  <a:lnTo>
                    <a:pt x="45842" y="61051"/>
                  </a:lnTo>
                  <a:lnTo>
                    <a:pt x="45822" y="61071"/>
                  </a:lnTo>
                  <a:cubicBezTo>
                    <a:pt x="40049" y="57403"/>
                    <a:pt x="32768" y="57072"/>
                    <a:pt x="26688" y="60221"/>
                  </a:cubicBezTo>
                  <a:cubicBezTo>
                    <a:pt x="20603" y="63370"/>
                    <a:pt x="16648" y="69489"/>
                    <a:pt x="16297" y="76325"/>
                  </a:cubicBezTo>
                  <a:lnTo>
                    <a:pt x="15413" y="94066"/>
                  </a:lnTo>
                  <a:lnTo>
                    <a:pt x="3362" y="111638"/>
                  </a:lnTo>
                  <a:lnTo>
                    <a:pt x="3342" y="111638"/>
                  </a:lnTo>
                  <a:cubicBezTo>
                    <a:pt x="-1868" y="119305"/>
                    <a:pt x="-904" y="129596"/>
                    <a:pt x="5660" y="136141"/>
                  </a:cubicBezTo>
                  <a:lnTo>
                    <a:pt x="10138" y="140619"/>
                  </a:lnTo>
                  <a:lnTo>
                    <a:pt x="7262" y="156264"/>
                  </a:lnTo>
                  <a:lnTo>
                    <a:pt x="7262" y="156244"/>
                  </a:lnTo>
                  <a:cubicBezTo>
                    <a:pt x="6065" y="162863"/>
                    <a:pt x="8423" y="169645"/>
                    <a:pt x="13480" y="174104"/>
                  </a:cubicBezTo>
                  <a:cubicBezTo>
                    <a:pt x="18537" y="178542"/>
                    <a:pt x="25566" y="180030"/>
                    <a:pt x="31977" y="178004"/>
                  </a:cubicBezTo>
                  <a:lnTo>
                    <a:pt x="38388" y="175977"/>
                  </a:lnTo>
                  <a:lnTo>
                    <a:pt x="44972" y="189106"/>
                  </a:lnTo>
                  <a:lnTo>
                    <a:pt x="42095" y="194049"/>
                  </a:lnTo>
                  <a:lnTo>
                    <a:pt x="42115" y="194068"/>
                  </a:lnTo>
                  <a:cubicBezTo>
                    <a:pt x="39470" y="198567"/>
                    <a:pt x="38774" y="203955"/>
                    <a:pt x="40182" y="208977"/>
                  </a:cubicBezTo>
                  <a:cubicBezTo>
                    <a:pt x="41611" y="214014"/>
                    <a:pt x="44992" y="218245"/>
                    <a:pt x="49589" y="220716"/>
                  </a:cubicBezTo>
                  <a:lnTo>
                    <a:pt x="54107" y="223148"/>
                  </a:lnTo>
                  <a:lnTo>
                    <a:pt x="53390" y="242495"/>
                  </a:lnTo>
                  <a:lnTo>
                    <a:pt x="53410" y="242515"/>
                  </a:lnTo>
                  <a:cubicBezTo>
                    <a:pt x="53350" y="244309"/>
                    <a:pt x="53528" y="246124"/>
                    <a:pt x="53968" y="247883"/>
                  </a:cubicBezTo>
                  <a:lnTo>
                    <a:pt x="54201" y="248906"/>
                  </a:lnTo>
                  <a:lnTo>
                    <a:pt x="50049" y="251783"/>
                  </a:lnTo>
                  <a:lnTo>
                    <a:pt x="50068" y="251783"/>
                  </a:lnTo>
                  <a:cubicBezTo>
                    <a:pt x="44028" y="255950"/>
                    <a:pt x="40919" y="263212"/>
                    <a:pt x="42016" y="270473"/>
                  </a:cubicBezTo>
                  <a:lnTo>
                    <a:pt x="46672" y="300650"/>
                  </a:lnTo>
                  <a:cubicBezTo>
                    <a:pt x="47577" y="306562"/>
                    <a:pt x="51190" y="311718"/>
                    <a:pt x="56425" y="314594"/>
                  </a:cubicBezTo>
                  <a:cubicBezTo>
                    <a:pt x="51808" y="319419"/>
                    <a:pt x="50014" y="326314"/>
                    <a:pt x="51709" y="332760"/>
                  </a:cubicBezTo>
                  <a:lnTo>
                    <a:pt x="57043" y="353249"/>
                  </a:lnTo>
                  <a:lnTo>
                    <a:pt x="43237" y="386728"/>
                  </a:lnTo>
                  <a:cubicBezTo>
                    <a:pt x="41769" y="390322"/>
                    <a:pt x="41398" y="394261"/>
                    <a:pt x="42214" y="398048"/>
                  </a:cubicBezTo>
                  <a:lnTo>
                    <a:pt x="44992" y="411176"/>
                  </a:lnTo>
                  <a:lnTo>
                    <a:pt x="36747" y="421488"/>
                  </a:lnTo>
                  <a:cubicBezTo>
                    <a:pt x="31532" y="427993"/>
                    <a:pt x="31107" y="437088"/>
                    <a:pt x="35664" y="444038"/>
                  </a:cubicBezTo>
                  <a:lnTo>
                    <a:pt x="82104" y="514862"/>
                  </a:lnTo>
                  <a:lnTo>
                    <a:pt x="82084" y="514881"/>
                  </a:lnTo>
                  <a:cubicBezTo>
                    <a:pt x="87799" y="523571"/>
                    <a:pt x="99365" y="526137"/>
                    <a:pt x="108228" y="520714"/>
                  </a:cubicBezTo>
                  <a:lnTo>
                    <a:pt x="114446" y="516849"/>
                  </a:lnTo>
                  <a:lnTo>
                    <a:pt x="124812" y="521698"/>
                  </a:lnTo>
                  <a:lnTo>
                    <a:pt x="124797" y="521698"/>
                  </a:lnTo>
                  <a:cubicBezTo>
                    <a:pt x="132518" y="525326"/>
                    <a:pt x="141692" y="523453"/>
                    <a:pt x="147367" y="517081"/>
                  </a:cubicBezTo>
                  <a:lnTo>
                    <a:pt x="175191" y="485762"/>
                  </a:lnTo>
                  <a:cubicBezTo>
                    <a:pt x="178567" y="481981"/>
                    <a:pt x="180307" y="476998"/>
                    <a:pt x="180036" y="471921"/>
                  </a:cubicBezTo>
                  <a:lnTo>
                    <a:pt x="179477" y="461610"/>
                  </a:lnTo>
                  <a:lnTo>
                    <a:pt x="186679" y="456529"/>
                  </a:lnTo>
                  <a:lnTo>
                    <a:pt x="206703" y="472826"/>
                  </a:lnTo>
                  <a:cubicBezTo>
                    <a:pt x="212358" y="477403"/>
                    <a:pt x="220124" y="478407"/>
                    <a:pt x="226762" y="475396"/>
                  </a:cubicBezTo>
                  <a:lnTo>
                    <a:pt x="249975" y="464986"/>
                  </a:lnTo>
                  <a:cubicBezTo>
                    <a:pt x="256015" y="462268"/>
                    <a:pt x="260226" y="456628"/>
                    <a:pt x="261136" y="450063"/>
                  </a:cubicBezTo>
                  <a:lnTo>
                    <a:pt x="286662" y="265550"/>
                  </a:lnTo>
                  <a:cubicBezTo>
                    <a:pt x="287181" y="261783"/>
                    <a:pt x="286563" y="257962"/>
                    <a:pt x="284922" y="254542"/>
                  </a:cubicBezTo>
                  <a:lnTo>
                    <a:pt x="271600" y="226989"/>
                  </a:lnTo>
                  <a:lnTo>
                    <a:pt x="295332" y="178523"/>
                  </a:lnTo>
                  <a:cubicBezTo>
                    <a:pt x="297472" y="174143"/>
                    <a:pt x="297858" y="169081"/>
                    <a:pt x="296409" y="164410"/>
                  </a:cubicBezTo>
                  <a:lnTo>
                    <a:pt x="259302" y="43711"/>
                  </a:lnTo>
                  <a:cubicBezTo>
                    <a:pt x="257948" y="39327"/>
                    <a:pt x="255071" y="35560"/>
                    <a:pt x="251191" y="33108"/>
                  </a:cubicBezTo>
                  <a:lnTo>
                    <a:pt x="203634" y="2971"/>
                  </a:lnTo>
                  <a:cubicBezTo>
                    <a:pt x="200351" y="904"/>
                    <a:pt x="196526" y="-138"/>
                    <a:pt x="192665" y="15"/>
                  </a:cubicBezTo>
                  <a:close/>
                </a:path>
              </a:pathLst>
            </a:custGeom>
            <a:grpFill/>
            <a:ln w="4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Figura a mano libera: forma 76">
              <a:extLst>
                <a:ext uri="{FF2B5EF4-FFF2-40B4-BE49-F238E27FC236}">
                  <a16:creationId xmlns:a16="http://schemas.microsoft.com/office/drawing/2014/main" id="{8FDF14B5-7367-3C76-715B-DE5BFE774325}"/>
                </a:ext>
              </a:extLst>
            </p:cNvPr>
            <p:cNvSpPr/>
            <p:nvPr/>
          </p:nvSpPr>
          <p:spPr>
            <a:xfrm>
              <a:off x="9119316" y="7223506"/>
              <a:ext cx="533523" cy="367894"/>
            </a:xfrm>
            <a:custGeom>
              <a:avLst/>
              <a:gdLst>
                <a:gd name="connsiteX0" fmla="*/ 512139 w 533523"/>
                <a:gd name="connsiteY0" fmla="*/ 0 h 367894"/>
                <a:gd name="connsiteX1" fmla="*/ 453401 w 533523"/>
                <a:gd name="connsiteY1" fmla="*/ 5867 h 367894"/>
                <a:gd name="connsiteX2" fmla="*/ 441197 w 533523"/>
                <a:gd name="connsiteY2" fmla="*/ 11873 h 367894"/>
                <a:gd name="connsiteX3" fmla="*/ 427702 w 533523"/>
                <a:gd name="connsiteY3" fmla="*/ 26084 h 367894"/>
                <a:gd name="connsiteX4" fmla="*/ 404435 w 533523"/>
                <a:gd name="connsiteY4" fmla="*/ 17553 h 367894"/>
                <a:gd name="connsiteX5" fmla="*/ 388716 w 533523"/>
                <a:gd name="connsiteY5" fmla="*/ 18596 h 367894"/>
                <a:gd name="connsiteX6" fmla="*/ 347571 w 533523"/>
                <a:gd name="connsiteY6" fmla="*/ 40241 h 367894"/>
                <a:gd name="connsiteX7" fmla="*/ 265758 w 533523"/>
                <a:gd name="connsiteY7" fmla="*/ 46959 h 367894"/>
                <a:gd name="connsiteX8" fmla="*/ 261507 w 533523"/>
                <a:gd name="connsiteY8" fmla="*/ 47829 h 367894"/>
                <a:gd name="connsiteX9" fmla="*/ 227045 w 533523"/>
                <a:gd name="connsiteY9" fmla="*/ 58639 h 367894"/>
                <a:gd name="connsiteX10" fmla="*/ 203120 w 533523"/>
                <a:gd name="connsiteY10" fmla="*/ 37226 h 367894"/>
                <a:gd name="connsiteX11" fmla="*/ 192868 w 533523"/>
                <a:gd name="connsiteY11" fmla="*/ 32476 h 367894"/>
                <a:gd name="connsiteX12" fmla="*/ 180664 w 533523"/>
                <a:gd name="connsiteY12" fmla="*/ 30760 h 367894"/>
                <a:gd name="connsiteX13" fmla="*/ 176838 w 533523"/>
                <a:gd name="connsiteY13" fmla="*/ 20469 h 367894"/>
                <a:gd name="connsiteX14" fmla="*/ 176838 w 533523"/>
                <a:gd name="connsiteY14" fmla="*/ 20449 h 367894"/>
                <a:gd name="connsiteX15" fmla="*/ 166087 w 533523"/>
                <a:gd name="connsiteY15" fmla="*/ 9308 h 367894"/>
                <a:gd name="connsiteX16" fmla="*/ 150581 w 533523"/>
                <a:gd name="connsiteY16" fmla="*/ 9540 h 367894"/>
                <a:gd name="connsiteX17" fmla="*/ 135035 w 533523"/>
                <a:gd name="connsiteY17" fmla="*/ 16549 h 367894"/>
                <a:gd name="connsiteX18" fmla="*/ 130324 w 533523"/>
                <a:gd name="connsiteY18" fmla="*/ 15155 h 367894"/>
                <a:gd name="connsiteX19" fmla="*/ 108624 w 533523"/>
                <a:gd name="connsiteY19" fmla="*/ 23267 h 367894"/>
                <a:gd name="connsiteX20" fmla="*/ 101575 w 533523"/>
                <a:gd name="connsiteY20" fmla="*/ 34043 h 367894"/>
                <a:gd name="connsiteX21" fmla="*/ 98758 w 533523"/>
                <a:gd name="connsiteY21" fmla="*/ 41052 h 367894"/>
                <a:gd name="connsiteX22" fmla="*/ 85837 w 533523"/>
                <a:gd name="connsiteY22" fmla="*/ 24656 h 367894"/>
                <a:gd name="connsiteX23" fmla="*/ 72496 w 533523"/>
                <a:gd name="connsiteY23" fmla="*/ 17360 h 367894"/>
                <a:gd name="connsiteX24" fmla="*/ 66628 w 533523"/>
                <a:gd name="connsiteY24" fmla="*/ 16742 h 367894"/>
                <a:gd name="connsiteX25" fmla="*/ 51680 w 533523"/>
                <a:gd name="connsiteY25" fmla="*/ 21646 h 367894"/>
                <a:gd name="connsiteX26" fmla="*/ 45235 w 533523"/>
                <a:gd name="connsiteY26" fmla="*/ 36010 h 367894"/>
                <a:gd name="connsiteX27" fmla="*/ 48517 w 533523"/>
                <a:gd name="connsiteY27" fmla="*/ 34408 h 367894"/>
                <a:gd name="connsiteX28" fmla="*/ 45235 w 533523"/>
                <a:gd name="connsiteY28" fmla="*/ 36455 h 367894"/>
                <a:gd name="connsiteX29" fmla="*/ 45329 w 533523"/>
                <a:gd name="connsiteY29" fmla="*/ 37631 h 367894"/>
                <a:gd name="connsiteX30" fmla="*/ 45368 w 533523"/>
                <a:gd name="connsiteY30" fmla="*/ 38580 h 367894"/>
                <a:gd name="connsiteX31" fmla="*/ 45269 w 533523"/>
                <a:gd name="connsiteY31" fmla="*/ 37770 h 367894"/>
                <a:gd name="connsiteX32" fmla="*/ 45269 w 533523"/>
                <a:gd name="connsiteY32" fmla="*/ 37498 h 367894"/>
                <a:gd name="connsiteX33" fmla="*/ 45136 w 533523"/>
                <a:gd name="connsiteY33" fmla="*/ 36588 h 367894"/>
                <a:gd name="connsiteX34" fmla="*/ 44132 w 533523"/>
                <a:gd name="connsiteY34" fmla="*/ 37379 h 367894"/>
                <a:gd name="connsiteX35" fmla="*/ 44711 w 533523"/>
                <a:gd name="connsiteY35" fmla="*/ 37651 h 367894"/>
                <a:gd name="connsiteX36" fmla="*/ 44711 w 533523"/>
                <a:gd name="connsiteY36" fmla="*/ 37671 h 367894"/>
                <a:gd name="connsiteX37" fmla="*/ 43940 w 533523"/>
                <a:gd name="connsiteY37" fmla="*/ 37671 h 367894"/>
                <a:gd name="connsiteX38" fmla="*/ 24687 w 533523"/>
                <a:gd name="connsiteY38" fmla="*/ 50434 h 367894"/>
                <a:gd name="connsiteX39" fmla="*/ 1187 w 533523"/>
                <a:gd name="connsiteY39" fmla="*/ 115020 h 367894"/>
                <a:gd name="connsiteX40" fmla="*/ 1172 w 533523"/>
                <a:gd name="connsiteY40" fmla="*/ 115039 h 367894"/>
                <a:gd name="connsiteX41" fmla="*/ 4667 w 533523"/>
                <a:gd name="connsiteY41" fmla="*/ 134347 h 367894"/>
                <a:gd name="connsiteX42" fmla="*/ 30925 w 533523"/>
                <a:gd name="connsiteY42" fmla="*/ 165181 h 367894"/>
                <a:gd name="connsiteX43" fmla="*/ 42027 w 533523"/>
                <a:gd name="connsiteY43" fmla="*/ 181830 h 367894"/>
                <a:gd name="connsiteX44" fmla="*/ 61626 w 533523"/>
                <a:gd name="connsiteY44" fmla="*/ 190208 h 367894"/>
                <a:gd name="connsiteX45" fmla="*/ 91576 w 533523"/>
                <a:gd name="connsiteY45" fmla="*/ 184919 h 367894"/>
                <a:gd name="connsiteX46" fmla="*/ 99682 w 533523"/>
                <a:gd name="connsiteY46" fmla="*/ 193026 h 367894"/>
                <a:gd name="connsiteX47" fmla="*/ 99663 w 533523"/>
                <a:gd name="connsiteY47" fmla="*/ 193026 h 367894"/>
                <a:gd name="connsiteX48" fmla="*/ 116499 w 533523"/>
                <a:gd name="connsiteY48" fmla="*/ 198512 h 367894"/>
                <a:gd name="connsiteX49" fmla="*/ 130463 w 533523"/>
                <a:gd name="connsiteY49" fmla="*/ 196273 h 367894"/>
                <a:gd name="connsiteX50" fmla="*/ 235388 w 533523"/>
                <a:gd name="connsiteY50" fmla="*/ 278026 h 367894"/>
                <a:gd name="connsiteX51" fmla="*/ 248458 w 533523"/>
                <a:gd name="connsiteY51" fmla="*/ 282119 h 367894"/>
                <a:gd name="connsiteX52" fmla="*/ 283212 w 533523"/>
                <a:gd name="connsiteY52" fmla="*/ 280147 h 367894"/>
                <a:gd name="connsiteX53" fmla="*/ 305960 w 533523"/>
                <a:gd name="connsiteY53" fmla="*/ 298683 h 367894"/>
                <a:gd name="connsiteX54" fmla="*/ 324071 w 533523"/>
                <a:gd name="connsiteY54" fmla="*/ 333828 h 367894"/>
                <a:gd name="connsiteX55" fmla="*/ 324071 w 533523"/>
                <a:gd name="connsiteY55" fmla="*/ 333848 h 367894"/>
                <a:gd name="connsiteX56" fmla="*/ 336795 w 533523"/>
                <a:gd name="connsiteY56" fmla="*/ 343847 h 367894"/>
                <a:gd name="connsiteX57" fmla="*/ 434321 w 533523"/>
                <a:gd name="connsiteY57" fmla="*/ 367347 h 367894"/>
                <a:gd name="connsiteX58" fmla="*/ 451661 w 533523"/>
                <a:gd name="connsiteY58" fmla="*/ 363096 h 367894"/>
                <a:gd name="connsiteX59" fmla="*/ 458265 w 533523"/>
                <a:gd name="connsiteY59" fmla="*/ 346512 h 367894"/>
                <a:gd name="connsiteX60" fmla="*/ 455640 w 533523"/>
                <a:gd name="connsiteY60" fmla="*/ 319478 h 367894"/>
                <a:gd name="connsiteX61" fmla="*/ 480568 w 533523"/>
                <a:gd name="connsiteY61" fmla="*/ 295460 h 367894"/>
                <a:gd name="connsiteX62" fmla="*/ 485298 w 533523"/>
                <a:gd name="connsiteY62" fmla="*/ 274625 h 367894"/>
                <a:gd name="connsiteX63" fmla="*/ 470662 w 533523"/>
                <a:gd name="connsiteY63" fmla="*/ 235585 h 367894"/>
                <a:gd name="connsiteX64" fmla="*/ 470370 w 533523"/>
                <a:gd name="connsiteY64" fmla="*/ 236104 h 367894"/>
                <a:gd name="connsiteX65" fmla="*/ 464983 w 533523"/>
                <a:gd name="connsiteY65" fmla="*/ 212086 h 367894"/>
                <a:gd name="connsiteX66" fmla="*/ 455966 w 533523"/>
                <a:gd name="connsiteY66" fmla="*/ 205037 h 367894"/>
                <a:gd name="connsiteX67" fmla="*/ 455966 w 533523"/>
                <a:gd name="connsiteY67" fmla="*/ 182833 h 367894"/>
                <a:gd name="connsiteX68" fmla="*/ 464444 w 533523"/>
                <a:gd name="connsiteY68" fmla="*/ 170105 h 367894"/>
                <a:gd name="connsiteX69" fmla="*/ 464463 w 533523"/>
                <a:gd name="connsiteY69" fmla="*/ 170090 h 367894"/>
                <a:gd name="connsiteX70" fmla="*/ 467612 w 533523"/>
                <a:gd name="connsiteY70" fmla="*/ 161553 h 367894"/>
                <a:gd name="connsiteX71" fmla="*/ 471799 w 533523"/>
                <a:gd name="connsiteY71" fmla="*/ 125850 h 367894"/>
                <a:gd name="connsiteX72" fmla="*/ 530671 w 533523"/>
                <a:gd name="connsiteY72" fmla="*/ 29653 h 367894"/>
                <a:gd name="connsiteX73" fmla="*/ 530671 w 533523"/>
                <a:gd name="connsiteY73" fmla="*/ 29633 h 367894"/>
                <a:gd name="connsiteX74" fmla="*/ 531135 w 533523"/>
                <a:gd name="connsiteY74" fmla="*/ 10153 h 367894"/>
                <a:gd name="connsiteX75" fmla="*/ 514472 w 533523"/>
                <a:gd name="connsiteY75" fmla="*/ 35 h 367894"/>
                <a:gd name="connsiteX76" fmla="*/ 514413 w 533523"/>
                <a:gd name="connsiteY76" fmla="*/ 35 h 367894"/>
                <a:gd name="connsiteX77" fmla="*/ 512134 w 533523"/>
                <a:gd name="connsiteY77" fmla="*/ 35 h 36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33523" h="367894">
                  <a:moveTo>
                    <a:pt x="512139" y="0"/>
                  </a:moveTo>
                  <a:lnTo>
                    <a:pt x="453401" y="5867"/>
                  </a:lnTo>
                  <a:cubicBezTo>
                    <a:pt x="448749" y="6332"/>
                    <a:pt x="444405" y="8477"/>
                    <a:pt x="441197" y="11873"/>
                  </a:cubicBezTo>
                  <a:lnTo>
                    <a:pt x="427702" y="26084"/>
                  </a:lnTo>
                  <a:lnTo>
                    <a:pt x="404435" y="17553"/>
                  </a:lnTo>
                  <a:cubicBezTo>
                    <a:pt x="399280" y="15660"/>
                    <a:pt x="393561" y="16045"/>
                    <a:pt x="388716" y="18596"/>
                  </a:cubicBezTo>
                  <a:lnTo>
                    <a:pt x="347571" y="40241"/>
                  </a:lnTo>
                  <a:lnTo>
                    <a:pt x="265758" y="46959"/>
                  </a:lnTo>
                  <a:cubicBezTo>
                    <a:pt x="264310" y="47092"/>
                    <a:pt x="262901" y="47384"/>
                    <a:pt x="261507" y="47829"/>
                  </a:cubicBezTo>
                  <a:lnTo>
                    <a:pt x="227045" y="58639"/>
                  </a:lnTo>
                  <a:lnTo>
                    <a:pt x="203120" y="37226"/>
                  </a:lnTo>
                  <a:cubicBezTo>
                    <a:pt x="200243" y="34680"/>
                    <a:pt x="196689" y="33019"/>
                    <a:pt x="192868" y="32476"/>
                  </a:cubicBezTo>
                  <a:lnTo>
                    <a:pt x="180664" y="30760"/>
                  </a:lnTo>
                  <a:lnTo>
                    <a:pt x="176838" y="20469"/>
                  </a:lnTo>
                  <a:lnTo>
                    <a:pt x="176838" y="20449"/>
                  </a:lnTo>
                  <a:cubicBezTo>
                    <a:pt x="174970" y="15407"/>
                    <a:pt x="171065" y="11374"/>
                    <a:pt x="166087" y="9308"/>
                  </a:cubicBezTo>
                  <a:cubicBezTo>
                    <a:pt x="161104" y="7222"/>
                    <a:pt x="155484" y="7316"/>
                    <a:pt x="150581" y="9540"/>
                  </a:cubicBezTo>
                  <a:lnTo>
                    <a:pt x="135035" y="16549"/>
                  </a:lnTo>
                  <a:lnTo>
                    <a:pt x="130324" y="15155"/>
                  </a:lnTo>
                  <a:cubicBezTo>
                    <a:pt x="122099" y="12802"/>
                    <a:pt x="113295" y="16085"/>
                    <a:pt x="108624" y="23267"/>
                  </a:cubicBezTo>
                  <a:lnTo>
                    <a:pt x="101575" y="34043"/>
                  </a:lnTo>
                  <a:cubicBezTo>
                    <a:pt x="100186" y="36163"/>
                    <a:pt x="99237" y="38561"/>
                    <a:pt x="98758" y="41052"/>
                  </a:cubicBezTo>
                  <a:lnTo>
                    <a:pt x="85837" y="24656"/>
                  </a:lnTo>
                  <a:cubicBezTo>
                    <a:pt x="82574" y="20504"/>
                    <a:pt x="77750" y="17879"/>
                    <a:pt x="72496" y="17360"/>
                  </a:cubicBezTo>
                  <a:lnTo>
                    <a:pt x="66628" y="16742"/>
                  </a:lnTo>
                  <a:cubicBezTo>
                    <a:pt x="61181" y="16198"/>
                    <a:pt x="55754" y="17978"/>
                    <a:pt x="51680" y="21646"/>
                  </a:cubicBezTo>
                  <a:cubicBezTo>
                    <a:pt x="47607" y="25313"/>
                    <a:pt x="45250" y="30528"/>
                    <a:pt x="45235" y="36010"/>
                  </a:cubicBezTo>
                  <a:lnTo>
                    <a:pt x="48517" y="34408"/>
                  </a:lnTo>
                  <a:cubicBezTo>
                    <a:pt x="47355" y="34967"/>
                    <a:pt x="46258" y="35664"/>
                    <a:pt x="45235" y="36455"/>
                  </a:cubicBezTo>
                  <a:cubicBezTo>
                    <a:pt x="45250" y="36840"/>
                    <a:pt x="45269" y="37246"/>
                    <a:pt x="45329" y="37631"/>
                  </a:cubicBezTo>
                  <a:cubicBezTo>
                    <a:pt x="45329" y="37962"/>
                    <a:pt x="45348" y="38269"/>
                    <a:pt x="45368" y="38580"/>
                  </a:cubicBezTo>
                  <a:lnTo>
                    <a:pt x="45269" y="37770"/>
                  </a:lnTo>
                  <a:lnTo>
                    <a:pt x="45269" y="37498"/>
                  </a:lnTo>
                  <a:lnTo>
                    <a:pt x="45136" y="36588"/>
                  </a:lnTo>
                  <a:cubicBezTo>
                    <a:pt x="44790" y="36840"/>
                    <a:pt x="44459" y="37112"/>
                    <a:pt x="44132" y="37379"/>
                  </a:cubicBezTo>
                  <a:lnTo>
                    <a:pt x="44711" y="37651"/>
                  </a:lnTo>
                  <a:lnTo>
                    <a:pt x="44711" y="37671"/>
                  </a:lnTo>
                  <a:cubicBezTo>
                    <a:pt x="44439" y="37651"/>
                    <a:pt x="44192" y="37651"/>
                    <a:pt x="43940" y="37671"/>
                  </a:cubicBezTo>
                  <a:cubicBezTo>
                    <a:pt x="35403" y="37246"/>
                    <a:pt x="27603" y="42421"/>
                    <a:pt x="24687" y="50434"/>
                  </a:cubicBezTo>
                  <a:lnTo>
                    <a:pt x="1187" y="115020"/>
                  </a:lnTo>
                  <a:lnTo>
                    <a:pt x="1172" y="115039"/>
                  </a:lnTo>
                  <a:cubicBezTo>
                    <a:pt x="-1225" y="121623"/>
                    <a:pt x="110" y="128998"/>
                    <a:pt x="4667" y="134347"/>
                  </a:cubicBezTo>
                  <a:lnTo>
                    <a:pt x="30925" y="165181"/>
                  </a:lnTo>
                  <a:lnTo>
                    <a:pt x="42027" y="181830"/>
                  </a:lnTo>
                  <a:cubicBezTo>
                    <a:pt x="46312" y="188255"/>
                    <a:pt x="54018" y="191557"/>
                    <a:pt x="61626" y="190208"/>
                  </a:cubicBezTo>
                  <a:lnTo>
                    <a:pt x="91576" y="184919"/>
                  </a:lnTo>
                  <a:lnTo>
                    <a:pt x="99682" y="193026"/>
                  </a:lnTo>
                  <a:lnTo>
                    <a:pt x="99663" y="193026"/>
                  </a:lnTo>
                  <a:cubicBezTo>
                    <a:pt x="104086" y="197450"/>
                    <a:pt x="110339" y="199496"/>
                    <a:pt x="116499" y="198512"/>
                  </a:cubicBezTo>
                  <a:lnTo>
                    <a:pt x="130463" y="196273"/>
                  </a:lnTo>
                  <a:lnTo>
                    <a:pt x="235388" y="278026"/>
                  </a:lnTo>
                  <a:cubicBezTo>
                    <a:pt x="239115" y="280923"/>
                    <a:pt x="243747" y="282386"/>
                    <a:pt x="248458" y="282119"/>
                  </a:cubicBezTo>
                  <a:lnTo>
                    <a:pt x="283212" y="280147"/>
                  </a:lnTo>
                  <a:lnTo>
                    <a:pt x="305960" y="298683"/>
                  </a:lnTo>
                  <a:lnTo>
                    <a:pt x="324071" y="333828"/>
                  </a:lnTo>
                  <a:lnTo>
                    <a:pt x="324071" y="333848"/>
                  </a:lnTo>
                  <a:cubicBezTo>
                    <a:pt x="326657" y="338865"/>
                    <a:pt x="331293" y="342513"/>
                    <a:pt x="336795" y="343847"/>
                  </a:cubicBezTo>
                  <a:lnTo>
                    <a:pt x="434321" y="367347"/>
                  </a:lnTo>
                  <a:cubicBezTo>
                    <a:pt x="440460" y="368834"/>
                    <a:pt x="446911" y="367248"/>
                    <a:pt x="451661" y="363096"/>
                  </a:cubicBezTo>
                  <a:cubicBezTo>
                    <a:pt x="456411" y="358968"/>
                    <a:pt x="458883" y="352789"/>
                    <a:pt x="458265" y="346512"/>
                  </a:cubicBezTo>
                  <a:lnTo>
                    <a:pt x="455640" y="319478"/>
                  </a:lnTo>
                  <a:lnTo>
                    <a:pt x="480568" y="295460"/>
                  </a:lnTo>
                  <a:cubicBezTo>
                    <a:pt x="486149" y="290072"/>
                    <a:pt x="488002" y="281887"/>
                    <a:pt x="485298" y="274625"/>
                  </a:cubicBezTo>
                  <a:lnTo>
                    <a:pt x="470662" y="235585"/>
                  </a:lnTo>
                  <a:lnTo>
                    <a:pt x="470370" y="236104"/>
                  </a:lnTo>
                  <a:cubicBezTo>
                    <a:pt x="474503" y="227839"/>
                    <a:pt x="472264" y="217800"/>
                    <a:pt x="464983" y="212086"/>
                  </a:cubicBezTo>
                  <a:lnTo>
                    <a:pt x="455966" y="205037"/>
                  </a:lnTo>
                  <a:lnTo>
                    <a:pt x="455966" y="182833"/>
                  </a:lnTo>
                  <a:lnTo>
                    <a:pt x="464444" y="170105"/>
                  </a:lnTo>
                  <a:lnTo>
                    <a:pt x="464463" y="170090"/>
                  </a:lnTo>
                  <a:cubicBezTo>
                    <a:pt x="466164" y="167520"/>
                    <a:pt x="467242" y="164603"/>
                    <a:pt x="467612" y="161553"/>
                  </a:cubicBezTo>
                  <a:lnTo>
                    <a:pt x="471799" y="125850"/>
                  </a:lnTo>
                  <a:lnTo>
                    <a:pt x="530671" y="29653"/>
                  </a:lnTo>
                  <a:lnTo>
                    <a:pt x="530671" y="29633"/>
                  </a:lnTo>
                  <a:cubicBezTo>
                    <a:pt x="534304" y="23687"/>
                    <a:pt x="534477" y="16253"/>
                    <a:pt x="531135" y="10153"/>
                  </a:cubicBezTo>
                  <a:cubicBezTo>
                    <a:pt x="527774" y="4053"/>
                    <a:pt x="521422" y="188"/>
                    <a:pt x="514472" y="35"/>
                  </a:cubicBezTo>
                  <a:lnTo>
                    <a:pt x="514413" y="35"/>
                  </a:lnTo>
                  <a:cubicBezTo>
                    <a:pt x="513662" y="-5"/>
                    <a:pt x="512890" y="-5"/>
                    <a:pt x="512134" y="35"/>
                  </a:cubicBezTo>
                  <a:close/>
                </a:path>
              </a:pathLst>
            </a:custGeom>
            <a:grpFill/>
            <a:ln w="4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CE09455D-5B12-4F9C-D634-30B7A826C6DA}"/>
              </a:ext>
            </a:extLst>
          </p:cNvPr>
          <p:cNvSpPr txBox="1"/>
          <p:nvPr/>
        </p:nvSpPr>
        <p:spPr>
          <a:xfrm>
            <a:off x="6224959" y="2479671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68.792</a:t>
            </a:r>
          </a:p>
          <a:p>
            <a:r>
              <a:rPr lang="it-IT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(65%)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4A9FCC39-2E4B-12E8-720E-87E73EF5FC70}"/>
              </a:ext>
            </a:extLst>
          </p:cNvPr>
          <p:cNvSpPr txBox="1"/>
          <p:nvPr/>
        </p:nvSpPr>
        <p:spPr>
          <a:xfrm>
            <a:off x="5082743" y="1487879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latin typeface="Segoe UI" panose="020B0502040204020203" pitchFamily="34" charset="0"/>
                <a:cs typeface="Segoe UI" panose="020B0502040204020203" pitchFamily="34" charset="0"/>
              </a:rPr>
              <a:t>83 000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FE91500B-70F2-CC81-F02C-A522BC0DEEFB}"/>
              </a:ext>
            </a:extLst>
          </p:cNvPr>
          <p:cNvSpPr txBox="1"/>
          <p:nvPr/>
        </p:nvSpPr>
        <p:spPr>
          <a:xfrm>
            <a:off x="1508011" y="1360152"/>
            <a:ext cx="2670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Segoe UI" panose="020B0502040204020203" pitchFamily="34" charset="0"/>
                <a:cs typeface="Segoe UI" panose="020B0502040204020203" pitchFamily="34" charset="0"/>
              </a:rPr>
              <a:t>LOMBARDIA 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B7B5095A-8F64-43AD-4F6C-38A2E100032E}"/>
              </a:ext>
            </a:extLst>
          </p:cNvPr>
          <p:cNvSpPr txBox="1"/>
          <p:nvPr/>
        </p:nvSpPr>
        <p:spPr>
          <a:xfrm>
            <a:off x="7269960" y="1445720"/>
            <a:ext cx="246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RESTO ITALIA</a:t>
            </a:r>
          </a:p>
        </p:txBody>
      </p:sp>
      <p:pic>
        <p:nvPicPr>
          <p:cNvPr id="5" name="Immagine 4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593F05B5-5929-ADB3-C602-1A00A064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97" y="1718918"/>
            <a:ext cx="7200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A0C34498-F2BD-D6A7-6125-216C438E91B9}"/>
              </a:ext>
            </a:extLst>
          </p:cNvPr>
          <p:cNvSpPr txBox="1"/>
          <p:nvPr/>
        </p:nvSpPr>
        <p:spPr>
          <a:xfrm>
            <a:off x="8044610" y="2055324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latin typeface="Segoe UI" panose="020B0502040204020203" pitchFamily="34" charset="0"/>
                <a:cs typeface="Segoe UI" panose="020B0502040204020203" pitchFamily="34" charset="0"/>
              </a:rPr>
              <a:t>33 000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3AB3AB07-9CBD-B97E-4E77-B01EF4EB30EB}"/>
              </a:ext>
            </a:extLst>
          </p:cNvPr>
          <p:cNvSpPr txBox="1"/>
          <p:nvPr/>
        </p:nvSpPr>
        <p:spPr>
          <a:xfrm>
            <a:off x="2314172" y="2266151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latin typeface="Segoe UI" panose="020B0502040204020203" pitchFamily="34" charset="0"/>
                <a:cs typeface="Segoe UI" panose="020B0502040204020203" pitchFamily="34" charset="0"/>
              </a:rPr>
              <a:t>50 000</a:t>
            </a:r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4629FB95-D16A-C994-8223-54C70AD07920}"/>
              </a:ext>
            </a:extLst>
          </p:cNvPr>
          <p:cNvSpPr/>
          <p:nvPr/>
        </p:nvSpPr>
        <p:spPr>
          <a:xfrm rot="15527904">
            <a:off x="2076901" y="2067107"/>
            <a:ext cx="1047297" cy="1197322"/>
          </a:xfrm>
          <a:prstGeom prst="arc">
            <a:avLst>
              <a:gd name="adj1" fmla="val 16200000"/>
              <a:gd name="adj2" fmla="val 1277400"/>
            </a:avLst>
          </a:prstGeom>
          <a:ln>
            <a:solidFill>
              <a:schemeClr val="tx1"/>
            </a:solidFill>
            <a:headEnd type="arrow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1CC154F7-DB15-BB79-AD17-7A278ECC2277}"/>
              </a:ext>
            </a:extLst>
          </p:cNvPr>
          <p:cNvSpPr txBox="1"/>
          <p:nvPr/>
        </p:nvSpPr>
        <p:spPr>
          <a:xfrm>
            <a:off x="753385" y="2803036"/>
            <a:ext cx="2670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Segoe UI" panose="020B0502040204020203" pitchFamily="34" charset="0"/>
                <a:cs typeface="Segoe UI" panose="020B0502040204020203" pitchFamily="34" charset="0"/>
              </a:rPr>
              <a:t>MILANO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65A7D1E7-64CF-BA96-5CCC-033F3DBEDD01}"/>
              </a:ext>
            </a:extLst>
          </p:cNvPr>
          <p:cNvSpPr txBox="1"/>
          <p:nvPr/>
        </p:nvSpPr>
        <p:spPr>
          <a:xfrm>
            <a:off x="1581668" y="3060106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22 000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7CC8D2C9-AEAD-55BD-CF8E-513D4061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670" y="2982386"/>
            <a:ext cx="416574" cy="432000"/>
          </a:xfrm>
          <a:prstGeom prst="rect">
            <a:avLst/>
          </a:prstGeom>
        </p:spPr>
      </p:pic>
      <p:sp>
        <p:nvSpPr>
          <p:cNvPr id="84" name="Arco 83">
            <a:extLst>
              <a:ext uri="{FF2B5EF4-FFF2-40B4-BE49-F238E27FC236}">
                <a16:creationId xmlns:a16="http://schemas.microsoft.com/office/drawing/2014/main" id="{44E6178B-6C2C-ACFE-8653-D21BC8EF7C80}"/>
              </a:ext>
            </a:extLst>
          </p:cNvPr>
          <p:cNvSpPr/>
          <p:nvPr/>
        </p:nvSpPr>
        <p:spPr>
          <a:xfrm rot="15527904">
            <a:off x="7492417" y="1996224"/>
            <a:ext cx="1047297" cy="1197322"/>
          </a:xfrm>
          <a:prstGeom prst="arc">
            <a:avLst>
              <a:gd name="adj1" fmla="val 16200000"/>
              <a:gd name="adj2" fmla="val 1277400"/>
            </a:avLst>
          </a:prstGeom>
          <a:ln>
            <a:solidFill>
              <a:schemeClr val="tx1"/>
            </a:solidFill>
            <a:headEnd type="arrow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BE6DCD40-FAD7-D5C0-870D-B4A39ADC82FD}"/>
              </a:ext>
            </a:extLst>
          </p:cNvPr>
          <p:cNvSpPr txBox="1"/>
          <p:nvPr/>
        </p:nvSpPr>
        <p:spPr>
          <a:xfrm>
            <a:off x="6243330" y="2732152"/>
            <a:ext cx="2670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Segoe UI" panose="020B0502040204020203" pitchFamily="34" charset="0"/>
                <a:cs typeface="Segoe UI" panose="020B0502040204020203" pitchFamily="34" charset="0"/>
              </a:rPr>
              <a:t>PIEMONTE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DAFA1F1-9B19-907A-2501-531DAD534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872" y="2850808"/>
            <a:ext cx="720000" cy="720000"/>
          </a:xfrm>
          <a:prstGeom prst="rect">
            <a:avLst/>
          </a:prstGeom>
        </p:spPr>
      </p:pic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FD8A1FA3-5288-0D32-F88B-C2A87D17E9F3}"/>
              </a:ext>
            </a:extLst>
          </p:cNvPr>
          <p:cNvSpPr txBox="1"/>
          <p:nvPr/>
        </p:nvSpPr>
        <p:spPr>
          <a:xfrm>
            <a:off x="6868450" y="3088402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10 000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545823C-9377-5F45-B868-A0E23D543635}"/>
              </a:ext>
            </a:extLst>
          </p:cNvPr>
          <p:cNvCxnSpPr>
            <a:cxnSpLocks/>
            <a:stCxn id="83" idx="2"/>
          </p:cNvCxnSpPr>
          <p:nvPr/>
        </p:nvCxnSpPr>
        <p:spPr>
          <a:xfrm>
            <a:off x="2077958" y="3460216"/>
            <a:ext cx="0" cy="4566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DAE99D6F-D918-100A-8906-9C345D426114}"/>
              </a:ext>
            </a:extLst>
          </p:cNvPr>
          <p:cNvSpPr txBox="1"/>
          <p:nvPr/>
        </p:nvSpPr>
        <p:spPr>
          <a:xfrm>
            <a:off x="1715942" y="3892510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latin typeface="Segoe UI" panose="020B0502040204020203" pitchFamily="34" charset="0"/>
                <a:cs typeface="Segoe UI" panose="020B0502040204020203" pitchFamily="34" charset="0"/>
              </a:rPr>
              <a:t>TPL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3546D620-8EC4-C8D6-7E7C-C3756451550E}"/>
              </a:ext>
            </a:extLst>
          </p:cNvPr>
          <p:cNvSpPr txBox="1"/>
          <p:nvPr/>
        </p:nvSpPr>
        <p:spPr>
          <a:xfrm>
            <a:off x="4414110" y="3857074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latin typeface="Segoe UI" panose="020B0502040204020203" pitchFamily="34" charset="0"/>
                <a:cs typeface="Segoe UI" panose="020B0502040204020203" pitchFamily="34" charset="0"/>
              </a:rPr>
              <a:t>AUTO</a:t>
            </a:r>
          </a:p>
        </p:txBody>
      </p:sp>
      <p:sp>
        <p:nvSpPr>
          <p:cNvPr id="97" name="Arco 96">
            <a:extLst>
              <a:ext uri="{FF2B5EF4-FFF2-40B4-BE49-F238E27FC236}">
                <a16:creationId xmlns:a16="http://schemas.microsoft.com/office/drawing/2014/main" id="{19017935-6F37-7A57-7051-12081562A0AF}"/>
              </a:ext>
            </a:extLst>
          </p:cNvPr>
          <p:cNvSpPr/>
          <p:nvPr/>
        </p:nvSpPr>
        <p:spPr>
          <a:xfrm>
            <a:off x="1719618" y="2524836"/>
            <a:ext cx="1828801" cy="1610437"/>
          </a:xfrm>
          <a:prstGeom prst="arc">
            <a:avLst>
              <a:gd name="adj1" fmla="val 18515618"/>
              <a:gd name="adj2" fmla="val 563228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Arco 97">
            <a:extLst>
              <a:ext uri="{FF2B5EF4-FFF2-40B4-BE49-F238E27FC236}">
                <a16:creationId xmlns:a16="http://schemas.microsoft.com/office/drawing/2014/main" id="{99DDB4A3-C332-8F8A-2196-BFA6E7AFD36E}"/>
              </a:ext>
            </a:extLst>
          </p:cNvPr>
          <p:cNvSpPr/>
          <p:nvPr/>
        </p:nvSpPr>
        <p:spPr>
          <a:xfrm rot="11120754">
            <a:off x="3505207" y="3217129"/>
            <a:ext cx="1465823" cy="914400"/>
          </a:xfrm>
          <a:prstGeom prst="arc">
            <a:avLst>
              <a:gd name="adj1" fmla="val 16200000"/>
              <a:gd name="adj2" fmla="val 102960"/>
            </a:avLst>
          </a:prstGeom>
          <a:ln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Arco 98">
            <a:extLst>
              <a:ext uri="{FF2B5EF4-FFF2-40B4-BE49-F238E27FC236}">
                <a16:creationId xmlns:a16="http://schemas.microsoft.com/office/drawing/2014/main" id="{57EADD10-BBE9-BCC1-3FC5-18E780CE9037}"/>
              </a:ext>
            </a:extLst>
          </p:cNvPr>
          <p:cNvSpPr/>
          <p:nvPr/>
        </p:nvSpPr>
        <p:spPr>
          <a:xfrm rot="16512387" flipH="1">
            <a:off x="5352675" y="2102204"/>
            <a:ext cx="1282470" cy="2797189"/>
          </a:xfrm>
          <a:prstGeom prst="arc">
            <a:avLst>
              <a:gd name="adj1" fmla="val 20671038"/>
              <a:gd name="adj2" fmla="val 5632286"/>
            </a:avLst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57EA1E51-8713-D1AC-C5C6-FA0EC9731F67}"/>
              </a:ext>
            </a:extLst>
          </p:cNvPr>
          <p:cNvSpPr txBox="1"/>
          <p:nvPr/>
        </p:nvSpPr>
        <p:spPr>
          <a:xfrm>
            <a:off x="3925711" y="4675952"/>
            <a:ext cx="267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Segoe UI" panose="020B0502040204020203" pitchFamily="34" charset="0"/>
                <a:cs typeface="Segoe UI" panose="020B0502040204020203" pitchFamily="34" charset="0"/>
              </a:rPr>
              <a:t>QUOTA CHE RESTA A DORMIRE A MILANO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Arco 101">
            <a:extLst>
              <a:ext uri="{FF2B5EF4-FFF2-40B4-BE49-F238E27FC236}">
                <a16:creationId xmlns:a16="http://schemas.microsoft.com/office/drawing/2014/main" id="{3A599471-66BF-7F61-A9D9-05F76EAD3A18}"/>
              </a:ext>
            </a:extLst>
          </p:cNvPr>
          <p:cNvSpPr/>
          <p:nvPr/>
        </p:nvSpPr>
        <p:spPr>
          <a:xfrm>
            <a:off x="4427621" y="1949117"/>
            <a:ext cx="4186990" cy="2959768"/>
          </a:xfrm>
          <a:prstGeom prst="arc">
            <a:avLst>
              <a:gd name="adj1" fmla="val 20931634"/>
              <a:gd name="adj2" fmla="val 5434136"/>
            </a:avLst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Arco 104">
            <a:extLst>
              <a:ext uri="{FF2B5EF4-FFF2-40B4-BE49-F238E27FC236}">
                <a16:creationId xmlns:a16="http://schemas.microsoft.com/office/drawing/2014/main" id="{A29101E9-34C9-8DA7-8ACD-5589F7A97BD6}"/>
              </a:ext>
            </a:extLst>
          </p:cNvPr>
          <p:cNvSpPr/>
          <p:nvPr/>
        </p:nvSpPr>
        <p:spPr>
          <a:xfrm flipH="1">
            <a:off x="2033336" y="3958389"/>
            <a:ext cx="4090734" cy="1058779"/>
          </a:xfrm>
          <a:prstGeom prst="arc">
            <a:avLst>
              <a:gd name="adj1" fmla="val 21473325"/>
              <a:gd name="adj2" fmla="val 5434136"/>
            </a:avLst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Arco 105">
            <a:extLst>
              <a:ext uri="{FF2B5EF4-FFF2-40B4-BE49-F238E27FC236}">
                <a16:creationId xmlns:a16="http://schemas.microsoft.com/office/drawing/2014/main" id="{AC018082-EAC8-458E-DB38-E4E0C7401F94}"/>
              </a:ext>
            </a:extLst>
          </p:cNvPr>
          <p:cNvSpPr/>
          <p:nvPr/>
        </p:nvSpPr>
        <p:spPr>
          <a:xfrm rot="11120754">
            <a:off x="8879312" y="2635603"/>
            <a:ext cx="1465823" cy="914400"/>
          </a:xfrm>
          <a:prstGeom prst="arc">
            <a:avLst>
              <a:gd name="adj1" fmla="val 16200000"/>
              <a:gd name="adj2" fmla="val 102960"/>
            </a:avLst>
          </a:prstGeom>
          <a:ln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09B515C5-2C01-E641-5298-FE2F447B0DD8}"/>
              </a:ext>
            </a:extLst>
          </p:cNvPr>
          <p:cNvSpPr txBox="1"/>
          <p:nvPr/>
        </p:nvSpPr>
        <p:spPr>
          <a:xfrm>
            <a:off x="9583678" y="3335706"/>
            <a:ext cx="50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GT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44E03542-1C24-C693-5784-0225B048B826}"/>
              </a:ext>
            </a:extLst>
          </p:cNvPr>
          <p:cNvSpPr txBox="1"/>
          <p:nvPr/>
        </p:nvSpPr>
        <p:spPr>
          <a:xfrm>
            <a:off x="1304696" y="6602549"/>
            <a:ext cx="9931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AUTO      18 000(Lombardia) + 10 000 (Piemonte) + 17 000 (Resto Italia)= 45 000</a:t>
            </a: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BC62934E-0E97-D38C-BDC9-82A1869E0220}"/>
              </a:ext>
            </a:extLst>
          </p:cNvPr>
          <p:cNvSpPr txBox="1"/>
          <p:nvPr/>
        </p:nvSpPr>
        <p:spPr>
          <a:xfrm>
            <a:off x="1417965" y="5969244"/>
            <a:ext cx="9515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TPL        22 000 (Milano) + 10 000 (Lombardia) + 4 000 (Resto Italia) = 36 000</a:t>
            </a: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DF235217-DF1B-9A96-B04D-93ACEA9CC4DF}"/>
              </a:ext>
            </a:extLst>
          </p:cNvPr>
          <p:cNvSpPr txBox="1"/>
          <p:nvPr/>
        </p:nvSpPr>
        <p:spPr>
          <a:xfrm>
            <a:off x="1552630" y="7369099"/>
            <a:ext cx="3423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GT         2 000 (Resto Italia)</a:t>
            </a:r>
          </a:p>
        </p:txBody>
      </p:sp>
      <p:sp>
        <p:nvSpPr>
          <p:cNvPr id="111" name="Arco 110">
            <a:extLst>
              <a:ext uri="{FF2B5EF4-FFF2-40B4-BE49-F238E27FC236}">
                <a16:creationId xmlns:a16="http://schemas.microsoft.com/office/drawing/2014/main" id="{F576A753-B061-51E3-2D89-795C6E965F79}"/>
              </a:ext>
            </a:extLst>
          </p:cNvPr>
          <p:cNvSpPr/>
          <p:nvPr/>
        </p:nvSpPr>
        <p:spPr>
          <a:xfrm>
            <a:off x="4143292" y="1664788"/>
            <a:ext cx="4186990" cy="2470484"/>
          </a:xfrm>
          <a:prstGeom prst="arc">
            <a:avLst>
              <a:gd name="adj1" fmla="val 7760"/>
              <a:gd name="adj2" fmla="val 3839148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13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8" y="350814"/>
            <a:ext cx="12886460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11546006" y="154276"/>
            <a:ext cx="509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STIMA RIPARTO MODALE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5</a:t>
            </a:fld>
            <a:endParaRPr lang="it-IT" sz="1050" dirty="0"/>
          </a:p>
        </p:txBody>
      </p:sp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1B9682B7-EFB1-8FB6-D5C9-11DA88374E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443920"/>
              </p:ext>
            </p:extLst>
          </p:nvPr>
        </p:nvGraphicFramePr>
        <p:xfrm>
          <a:off x="-1555844" y="1514901"/>
          <a:ext cx="12504982" cy="6685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CCDCBC3B-C897-6A68-CFD4-4B3AD0F7C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242303"/>
              </p:ext>
            </p:extLst>
          </p:nvPr>
        </p:nvGraphicFramePr>
        <p:xfrm>
          <a:off x="8364377" y="1499902"/>
          <a:ext cx="7571659" cy="1085472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393955">
                  <a:extLst>
                    <a:ext uri="{9D8B030D-6E8A-4147-A177-3AD203B41FA5}">
                      <a16:colId xmlns:a16="http://schemas.microsoft.com/office/drawing/2014/main" val="3225955634"/>
                    </a:ext>
                  </a:extLst>
                </a:gridCol>
                <a:gridCol w="1651239">
                  <a:extLst>
                    <a:ext uri="{9D8B030D-6E8A-4147-A177-3AD203B41FA5}">
                      <a16:colId xmlns:a16="http://schemas.microsoft.com/office/drawing/2014/main" val="2121034090"/>
                    </a:ext>
                  </a:extLst>
                </a:gridCol>
                <a:gridCol w="1403498">
                  <a:extLst>
                    <a:ext uri="{9D8B030D-6E8A-4147-A177-3AD203B41FA5}">
                      <a16:colId xmlns:a16="http://schemas.microsoft.com/office/drawing/2014/main" val="1917807696"/>
                    </a:ext>
                  </a:extLst>
                </a:gridCol>
                <a:gridCol w="2122967">
                  <a:extLst>
                    <a:ext uri="{9D8B030D-6E8A-4147-A177-3AD203B41FA5}">
                      <a16:colId xmlns:a16="http://schemas.microsoft.com/office/drawing/2014/main" val="3512656726"/>
                    </a:ext>
                  </a:extLst>
                </a:gridCol>
              </a:tblGrid>
              <a:tr h="36182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stalli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1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coef</a:t>
                      </a:r>
                      <a:r>
                        <a:rPr lang="it-IT" sz="1600" b="0" i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it-IT" sz="1600" b="0" i="1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riemp</a:t>
                      </a:r>
                      <a:endParaRPr lang="it-IT" sz="1600" b="0" i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totale persone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103346"/>
                  </a:ext>
                </a:extLst>
              </a:tr>
              <a:tr h="36182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Auto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15000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it-IT" sz="1600" b="0" i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45000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354903"/>
                  </a:ext>
                </a:extLst>
              </a:tr>
              <a:tr h="36182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GT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</a:t>
                      </a:r>
                      <a:endParaRPr lang="it-IT" sz="1600" b="0" i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2000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406322"/>
                  </a:ext>
                </a:extLst>
              </a:tr>
            </a:tbl>
          </a:graphicData>
        </a:graphic>
      </p:graphicFrame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EAB17197-2642-F44F-8452-950F4B728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24145"/>
              </p:ext>
            </p:extLst>
          </p:nvPr>
        </p:nvGraphicFramePr>
        <p:xfrm>
          <a:off x="8387960" y="3026310"/>
          <a:ext cx="6040960" cy="151200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393955">
                  <a:extLst>
                    <a:ext uri="{9D8B030D-6E8A-4147-A177-3AD203B41FA5}">
                      <a16:colId xmlns:a16="http://schemas.microsoft.com/office/drawing/2014/main" val="1660128063"/>
                    </a:ext>
                  </a:extLst>
                </a:gridCol>
                <a:gridCol w="2496005">
                  <a:extLst>
                    <a:ext uri="{9D8B030D-6E8A-4147-A177-3AD203B41FA5}">
                      <a16:colId xmlns:a16="http://schemas.microsoft.com/office/drawing/2014/main" val="678688833"/>
                    </a:ext>
                  </a:extLst>
                </a:gridCol>
                <a:gridCol w="1151000">
                  <a:extLst>
                    <a:ext uri="{9D8B030D-6E8A-4147-A177-3AD203B41FA5}">
                      <a16:colId xmlns:a16="http://schemas.microsoft.com/office/drawing/2014/main" val="3062777780"/>
                    </a:ext>
                  </a:extLst>
                </a:gridCol>
              </a:tblGrid>
              <a:tr h="302400">
                <a:tc>
                  <a:txBody>
                    <a:bodyPr/>
                    <a:lstStyle/>
                    <a:p>
                      <a:pPr algn="ctr" fontAlgn="ctr"/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Totale persone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% riparto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104717"/>
                  </a:ext>
                </a:extLst>
              </a:tr>
              <a:tr h="3024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TPL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36 000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100%</a:t>
                      </a:r>
                      <a:endParaRPr lang="it-IT" sz="1600" b="0" i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863144"/>
                  </a:ext>
                </a:extLst>
              </a:tr>
              <a:tr h="3024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M1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21 600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60%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239316"/>
                  </a:ext>
                </a:extLst>
              </a:tr>
              <a:tr h="3024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M5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10 800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30%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57244"/>
                  </a:ext>
                </a:extLst>
              </a:tr>
              <a:tr h="3024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Tram 16 o circolari 90-91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3 600</a:t>
                      </a:r>
                      <a:endParaRPr lang="it-IT" sz="1600" b="1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10%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58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70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A923939-469C-321D-E06B-46C623E64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4"/>
          <a:stretch/>
        </p:blipFill>
        <p:spPr>
          <a:xfrm>
            <a:off x="664603" y="543312"/>
            <a:ext cx="9260447" cy="8365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8" y="350814"/>
            <a:ext cx="10720775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9023684" y="154276"/>
            <a:ext cx="7612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AUTO IPPODROMO LA MAURA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6</a:t>
            </a:fld>
            <a:endParaRPr lang="it-IT" sz="1050" dirty="0"/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C31F3B32-A259-A1A8-235A-AFCD9C006A34}"/>
              </a:ext>
            </a:extLst>
          </p:cNvPr>
          <p:cNvSpPr/>
          <p:nvPr/>
        </p:nvSpPr>
        <p:spPr>
          <a:xfrm rot="2369930">
            <a:off x="5362662" y="5369014"/>
            <a:ext cx="180000" cy="18000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Freccia a gallone 21">
            <a:extLst>
              <a:ext uri="{FF2B5EF4-FFF2-40B4-BE49-F238E27FC236}">
                <a16:creationId xmlns:a16="http://schemas.microsoft.com/office/drawing/2014/main" id="{155052D9-2068-BC14-4860-5DB8846CD3AB}"/>
              </a:ext>
            </a:extLst>
          </p:cNvPr>
          <p:cNvSpPr/>
          <p:nvPr/>
        </p:nvSpPr>
        <p:spPr>
          <a:xfrm rot="14902850">
            <a:off x="6175874" y="6160227"/>
            <a:ext cx="180000" cy="18000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DF1AA7-553C-8222-C100-CAA4E769E3DE}"/>
              </a:ext>
            </a:extLst>
          </p:cNvPr>
          <p:cNvSpPr txBox="1"/>
          <p:nvPr/>
        </p:nvSpPr>
        <p:spPr>
          <a:xfrm>
            <a:off x="4141134" y="5169335"/>
            <a:ext cx="1317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64ABC5-41D0-5552-A401-FE214035E85E}"/>
              </a:ext>
            </a:extLst>
          </p:cNvPr>
          <p:cNvSpPr txBox="1"/>
          <p:nvPr/>
        </p:nvSpPr>
        <p:spPr>
          <a:xfrm>
            <a:off x="6204733" y="6249969"/>
            <a:ext cx="2002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8" name="Immagine 47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58ABD9D2-D4C7-FAD5-781F-D4AC9A8BC9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43" y="7604753"/>
            <a:ext cx="277458" cy="180000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FABA3AD-FB22-8493-6617-3F9E1F4A7A59}"/>
              </a:ext>
            </a:extLst>
          </p:cNvPr>
          <p:cNvSpPr txBox="1"/>
          <p:nvPr/>
        </p:nvSpPr>
        <p:spPr>
          <a:xfrm>
            <a:off x="4851710" y="7562149"/>
            <a:ext cx="1490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200" b="1" dirty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88791D29-4D72-ED58-51C1-927072291025}"/>
              </a:ext>
            </a:extLst>
          </p:cNvPr>
          <p:cNvSpPr/>
          <p:nvPr/>
        </p:nvSpPr>
        <p:spPr>
          <a:xfrm>
            <a:off x="3901441" y="687978"/>
            <a:ext cx="426720" cy="326862"/>
          </a:xfrm>
          <a:custGeom>
            <a:avLst/>
            <a:gdLst>
              <a:gd name="connsiteX0" fmla="*/ 0 w 566057"/>
              <a:gd name="connsiteY0" fmla="*/ 165463 h 374469"/>
              <a:gd name="connsiteX1" fmla="*/ 505097 w 566057"/>
              <a:gd name="connsiteY1" fmla="*/ 374469 h 374469"/>
              <a:gd name="connsiteX2" fmla="*/ 566057 w 566057"/>
              <a:gd name="connsiteY2" fmla="*/ 191589 h 374469"/>
              <a:gd name="connsiteX3" fmla="*/ 209006 w 566057"/>
              <a:gd name="connsiteY3" fmla="*/ 0 h 374469"/>
              <a:gd name="connsiteX4" fmla="*/ 0 w 566057"/>
              <a:gd name="connsiteY4" fmla="*/ 165463 h 37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57" h="374469">
                <a:moveTo>
                  <a:pt x="0" y="165463"/>
                </a:moveTo>
                <a:lnTo>
                  <a:pt x="505097" y="374469"/>
                </a:lnTo>
                <a:lnTo>
                  <a:pt x="566057" y="191589"/>
                </a:lnTo>
                <a:lnTo>
                  <a:pt x="209006" y="0"/>
                </a:lnTo>
                <a:lnTo>
                  <a:pt x="0" y="16546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Figura a mano libera: forma 71">
            <a:extLst>
              <a:ext uri="{FF2B5EF4-FFF2-40B4-BE49-F238E27FC236}">
                <a16:creationId xmlns:a16="http://schemas.microsoft.com/office/drawing/2014/main" id="{324447FF-D50C-8556-DAC1-E294AEAC7D68}"/>
              </a:ext>
            </a:extLst>
          </p:cNvPr>
          <p:cNvSpPr/>
          <p:nvPr/>
        </p:nvSpPr>
        <p:spPr>
          <a:xfrm>
            <a:off x="4759459" y="1062447"/>
            <a:ext cx="452024" cy="307778"/>
          </a:xfrm>
          <a:custGeom>
            <a:avLst/>
            <a:gdLst>
              <a:gd name="connsiteX0" fmla="*/ 0 w 566057"/>
              <a:gd name="connsiteY0" fmla="*/ 165463 h 374469"/>
              <a:gd name="connsiteX1" fmla="*/ 505097 w 566057"/>
              <a:gd name="connsiteY1" fmla="*/ 374469 h 374469"/>
              <a:gd name="connsiteX2" fmla="*/ 566057 w 566057"/>
              <a:gd name="connsiteY2" fmla="*/ 191589 h 374469"/>
              <a:gd name="connsiteX3" fmla="*/ 209006 w 566057"/>
              <a:gd name="connsiteY3" fmla="*/ 0 h 374469"/>
              <a:gd name="connsiteX4" fmla="*/ 0 w 566057"/>
              <a:gd name="connsiteY4" fmla="*/ 165463 h 37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57" h="374469">
                <a:moveTo>
                  <a:pt x="0" y="165463"/>
                </a:moveTo>
                <a:lnTo>
                  <a:pt x="505097" y="374469"/>
                </a:lnTo>
                <a:lnTo>
                  <a:pt x="566057" y="191589"/>
                </a:lnTo>
                <a:lnTo>
                  <a:pt x="209006" y="0"/>
                </a:lnTo>
                <a:lnTo>
                  <a:pt x="0" y="16546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6BE5F16C-0CD8-4600-8237-C89E200D8DDD}"/>
              </a:ext>
            </a:extLst>
          </p:cNvPr>
          <p:cNvSpPr/>
          <p:nvPr/>
        </p:nvSpPr>
        <p:spPr>
          <a:xfrm>
            <a:off x="6548846" y="6862354"/>
            <a:ext cx="391885" cy="287383"/>
          </a:xfrm>
          <a:custGeom>
            <a:avLst/>
            <a:gdLst>
              <a:gd name="connsiteX0" fmla="*/ 0 w 391885"/>
              <a:gd name="connsiteY0" fmla="*/ 34835 h 287383"/>
              <a:gd name="connsiteX1" fmla="*/ 130628 w 391885"/>
              <a:gd name="connsiteY1" fmla="*/ 287383 h 287383"/>
              <a:gd name="connsiteX2" fmla="*/ 304800 w 391885"/>
              <a:gd name="connsiteY2" fmla="*/ 261257 h 287383"/>
              <a:gd name="connsiteX3" fmla="*/ 391885 w 391885"/>
              <a:gd name="connsiteY3" fmla="*/ 104503 h 287383"/>
              <a:gd name="connsiteX4" fmla="*/ 174171 w 391885"/>
              <a:gd name="connsiteY4" fmla="*/ 0 h 287383"/>
              <a:gd name="connsiteX5" fmla="*/ 0 w 391885"/>
              <a:gd name="connsiteY5" fmla="*/ 34835 h 28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885" h="287383">
                <a:moveTo>
                  <a:pt x="0" y="34835"/>
                </a:moveTo>
                <a:lnTo>
                  <a:pt x="130628" y="287383"/>
                </a:lnTo>
                <a:lnTo>
                  <a:pt x="304800" y="261257"/>
                </a:lnTo>
                <a:lnTo>
                  <a:pt x="391885" y="104503"/>
                </a:lnTo>
                <a:lnTo>
                  <a:pt x="174171" y="0"/>
                </a:lnTo>
                <a:lnTo>
                  <a:pt x="0" y="3483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E10E5953-E3D2-F314-3781-BFB425D4A83A}"/>
              </a:ext>
            </a:extLst>
          </p:cNvPr>
          <p:cNvSpPr/>
          <p:nvPr/>
        </p:nvSpPr>
        <p:spPr>
          <a:xfrm>
            <a:off x="6339840" y="7306491"/>
            <a:ext cx="409303" cy="165463"/>
          </a:xfrm>
          <a:custGeom>
            <a:avLst/>
            <a:gdLst>
              <a:gd name="connsiteX0" fmla="*/ 26126 w 409303"/>
              <a:gd name="connsiteY0" fmla="*/ 0 h 165463"/>
              <a:gd name="connsiteX1" fmla="*/ 0 w 409303"/>
              <a:gd name="connsiteY1" fmla="*/ 156755 h 165463"/>
              <a:gd name="connsiteX2" fmla="*/ 409303 w 409303"/>
              <a:gd name="connsiteY2" fmla="*/ 165463 h 165463"/>
              <a:gd name="connsiteX3" fmla="*/ 391886 w 409303"/>
              <a:gd name="connsiteY3" fmla="*/ 0 h 165463"/>
              <a:gd name="connsiteX4" fmla="*/ 26126 w 409303"/>
              <a:gd name="connsiteY4" fmla="*/ 0 h 16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03" h="165463">
                <a:moveTo>
                  <a:pt x="26126" y="0"/>
                </a:moveTo>
                <a:lnTo>
                  <a:pt x="0" y="156755"/>
                </a:lnTo>
                <a:lnTo>
                  <a:pt x="409303" y="165463"/>
                </a:lnTo>
                <a:lnTo>
                  <a:pt x="391886" y="0"/>
                </a:lnTo>
                <a:lnTo>
                  <a:pt x="26126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Immagine 58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64A95649-C4CE-161B-2271-76A3643D0D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76" y="7099150"/>
            <a:ext cx="277458" cy="180000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7C7696FB-EF35-7EDB-B0DF-9A121CA4633A}"/>
              </a:ext>
            </a:extLst>
          </p:cNvPr>
          <p:cNvSpPr txBox="1"/>
          <p:nvPr/>
        </p:nvSpPr>
        <p:spPr>
          <a:xfrm>
            <a:off x="8555567" y="7056793"/>
            <a:ext cx="664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LOTTO</a:t>
            </a:r>
            <a:endParaRPr lang="it-IT" sz="1200" b="1" dirty="0"/>
          </a:p>
        </p:txBody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id="{8FA5539C-A3A2-F32A-9615-945EBBFB46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26" y="7103083"/>
            <a:ext cx="270493" cy="180000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1167310C-F2EA-5876-B654-56A717419FDB}"/>
              </a:ext>
            </a:extLst>
          </p:cNvPr>
          <p:cNvSpPr txBox="1"/>
          <p:nvPr/>
        </p:nvSpPr>
        <p:spPr>
          <a:xfrm>
            <a:off x="5344264" y="953014"/>
            <a:ext cx="18812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RHO FIERA</a:t>
            </a:r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F2A22883-F4DA-D26A-BCB5-814EF72972FB}"/>
              </a:ext>
            </a:extLst>
          </p:cNvPr>
          <p:cNvSpPr txBox="1"/>
          <p:nvPr/>
        </p:nvSpPr>
        <p:spPr>
          <a:xfrm>
            <a:off x="6771253" y="7194786"/>
            <a:ext cx="17932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SAN SIRO</a:t>
            </a:r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C6887A97-7375-2085-6754-71B01D22F815}"/>
              </a:ext>
            </a:extLst>
          </p:cNvPr>
          <p:cNvSpPr/>
          <p:nvPr/>
        </p:nvSpPr>
        <p:spPr>
          <a:xfrm>
            <a:off x="10262936" y="1046733"/>
            <a:ext cx="709864" cy="2767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73B9BE4-6881-9504-E79C-FE2273B31E22}"/>
              </a:ext>
            </a:extLst>
          </p:cNvPr>
          <p:cNvSpPr txBox="1"/>
          <p:nvPr/>
        </p:nvSpPr>
        <p:spPr>
          <a:xfrm>
            <a:off x="11054013" y="1030507"/>
            <a:ext cx="5525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CONFERMATI   </a:t>
            </a:r>
          </a:p>
        </p:txBody>
      </p:sp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id="{32E0D90B-8450-AF2E-570E-F1CEB14B5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511189"/>
              </p:ext>
            </p:extLst>
          </p:nvPr>
        </p:nvGraphicFramePr>
        <p:xfrm>
          <a:off x="10280316" y="1693302"/>
          <a:ext cx="508401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316">
                  <a:extLst>
                    <a:ext uri="{9D8B030D-6E8A-4147-A177-3AD203B41FA5}">
                      <a16:colId xmlns:a16="http://schemas.microsoft.com/office/drawing/2014/main" val="2214839240"/>
                    </a:ext>
                  </a:extLst>
                </a:gridCol>
                <a:gridCol w="2550694">
                  <a:extLst>
                    <a:ext uri="{9D8B030D-6E8A-4147-A177-3AD203B41FA5}">
                      <a16:colId xmlns:a16="http://schemas.microsoft.com/office/drawing/2014/main" val="3088109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b="0" i="1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PARCHEGGI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0" i="1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N. STALLI</a:t>
                      </a: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15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P2 E P3 RHO FIERA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3 500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7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PARCHEGGI SAN SIRO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1 288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10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PARCHEGGI SAN SIRO </a:t>
                      </a:r>
                    </a:p>
                    <a:p>
                      <a:pPr marL="0" algn="l" defTabSz="1280176" rtl="0" eaLnBrk="1" latinLnBrk="0" hangingPunct="1"/>
                      <a:r>
                        <a:rPr lang="it-IT" sz="1400" b="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(GT e minibus)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157 GT e 19 minibus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255822"/>
                  </a:ext>
                </a:extLst>
              </a:tr>
            </a:tbl>
          </a:graphicData>
        </a:graphic>
      </p:graphicFrame>
      <p:sp>
        <p:nvSpPr>
          <p:cNvPr id="6" name="Stella a 7 punte 5">
            <a:extLst>
              <a:ext uri="{FF2B5EF4-FFF2-40B4-BE49-F238E27FC236}">
                <a16:creationId xmlns:a16="http://schemas.microsoft.com/office/drawing/2014/main" id="{81B1D095-9D22-69D5-BB8B-6C93365D9E66}"/>
              </a:ext>
            </a:extLst>
          </p:cNvPr>
          <p:cNvSpPr/>
          <p:nvPr/>
        </p:nvSpPr>
        <p:spPr>
          <a:xfrm>
            <a:off x="10419347" y="4632135"/>
            <a:ext cx="540000" cy="540000"/>
          </a:xfrm>
          <a:prstGeom prst="star7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Stella a 7 punte 53">
            <a:extLst>
              <a:ext uri="{FF2B5EF4-FFF2-40B4-BE49-F238E27FC236}">
                <a16:creationId xmlns:a16="http://schemas.microsoft.com/office/drawing/2014/main" id="{5244927A-10FF-5FD2-1F02-4736DAC332A4}"/>
              </a:ext>
            </a:extLst>
          </p:cNvPr>
          <p:cNvSpPr/>
          <p:nvPr/>
        </p:nvSpPr>
        <p:spPr>
          <a:xfrm>
            <a:off x="4375485" y="802104"/>
            <a:ext cx="432000" cy="432000"/>
          </a:xfrm>
          <a:prstGeom prst="star7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EA420458-BF87-1784-466B-83C669644844}"/>
              </a:ext>
            </a:extLst>
          </p:cNvPr>
          <p:cNvSpPr txBox="1"/>
          <p:nvPr/>
        </p:nvSpPr>
        <p:spPr>
          <a:xfrm>
            <a:off x="10993854" y="4792373"/>
            <a:ext cx="5525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OPPORTUNITA’</a:t>
            </a:r>
            <a:endParaRPr lang="it-IT" sz="1400" i="1" dirty="0">
              <a:solidFill>
                <a:srgbClr val="C00000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76B7396-B1D5-7DF6-84D2-7F3A89736B5D}"/>
              </a:ext>
            </a:extLst>
          </p:cNvPr>
          <p:cNvSpPr txBox="1"/>
          <p:nvPr/>
        </p:nvSpPr>
        <p:spPr>
          <a:xfrm>
            <a:off x="10207790" y="5405983"/>
            <a:ext cx="66123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Convenzionare gli ulteriori 5500 stalli disponibili presso Rho Fiera – Ipotesi collegata con il potenziamento della M1 e di facile indirizzamento </a:t>
            </a:r>
            <a:endParaRPr lang="it-IT" sz="1600" b="1" i="1" dirty="0">
              <a:solidFill>
                <a:srgbClr val="C00000"/>
              </a:solidFill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1982EEAB-6634-4707-660E-6E799AB997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64" y="1207436"/>
            <a:ext cx="270493" cy="180000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E232B543-64FD-8C72-11CD-CA8CA27A8645}"/>
              </a:ext>
            </a:extLst>
          </p:cNvPr>
          <p:cNvSpPr txBox="1"/>
          <p:nvPr/>
        </p:nvSpPr>
        <p:spPr>
          <a:xfrm>
            <a:off x="10655970" y="3473113"/>
            <a:ext cx="529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800" i="1" u="none" strike="noStrike" kern="1200" dirty="0">
                <a:solidFill>
                  <a:srgbClr val="C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TOTALE</a:t>
            </a:r>
            <a:r>
              <a:rPr lang="it-IT" dirty="0">
                <a:latin typeface="Arial" panose="020B0604020202020204" pitchFamily="34" charset="0"/>
              </a:rPr>
              <a:t>                           </a:t>
            </a:r>
            <a:r>
              <a:rPr lang="it-IT" sz="1800" i="1" u="none" strike="noStrike" kern="1200" dirty="0">
                <a:solidFill>
                  <a:srgbClr val="C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AUTO  </a:t>
            </a:r>
            <a:r>
              <a:rPr lang="it-IT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4 788</a:t>
            </a:r>
            <a:r>
              <a:rPr lang="it-IT" sz="1800" i="1" u="none" strike="noStrike" kern="1200" dirty="0">
                <a:solidFill>
                  <a:srgbClr val="C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it-IT" sz="180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800" i="1" u="none" strike="noStrike" kern="1200" dirty="0">
                <a:solidFill>
                  <a:srgbClr val="C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           GT   157</a:t>
            </a:r>
            <a:endParaRPr lang="it-IT" sz="180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800" i="1" u="none" strike="noStrike" kern="1200" dirty="0">
                <a:solidFill>
                  <a:srgbClr val="C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   Minibus   19</a:t>
            </a:r>
            <a:endParaRPr lang="it-IT" sz="180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4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A923939-469C-321D-E06B-46C623E64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4"/>
          <a:stretch/>
        </p:blipFill>
        <p:spPr>
          <a:xfrm>
            <a:off x="664603" y="543312"/>
            <a:ext cx="9260447" cy="8365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8" y="350814"/>
            <a:ext cx="10720775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9023684" y="154276"/>
            <a:ext cx="7612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AUTO IPPODROMO LA MAURA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7</a:t>
            </a:fld>
            <a:endParaRPr lang="it-IT" sz="1050" dirty="0"/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C31F3B32-A259-A1A8-235A-AFCD9C006A34}"/>
              </a:ext>
            </a:extLst>
          </p:cNvPr>
          <p:cNvSpPr/>
          <p:nvPr/>
        </p:nvSpPr>
        <p:spPr>
          <a:xfrm rot="2369930">
            <a:off x="5362662" y="5369014"/>
            <a:ext cx="180000" cy="18000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Freccia a gallone 21">
            <a:extLst>
              <a:ext uri="{FF2B5EF4-FFF2-40B4-BE49-F238E27FC236}">
                <a16:creationId xmlns:a16="http://schemas.microsoft.com/office/drawing/2014/main" id="{155052D9-2068-BC14-4860-5DB8846CD3AB}"/>
              </a:ext>
            </a:extLst>
          </p:cNvPr>
          <p:cNvSpPr/>
          <p:nvPr/>
        </p:nvSpPr>
        <p:spPr>
          <a:xfrm rot="14902850">
            <a:off x="6175874" y="6160227"/>
            <a:ext cx="180000" cy="18000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DF1AA7-553C-8222-C100-CAA4E769E3DE}"/>
              </a:ext>
            </a:extLst>
          </p:cNvPr>
          <p:cNvSpPr txBox="1"/>
          <p:nvPr/>
        </p:nvSpPr>
        <p:spPr>
          <a:xfrm>
            <a:off x="4141134" y="5169335"/>
            <a:ext cx="1317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64ABC5-41D0-5552-A401-FE214035E85E}"/>
              </a:ext>
            </a:extLst>
          </p:cNvPr>
          <p:cNvSpPr txBox="1"/>
          <p:nvPr/>
        </p:nvSpPr>
        <p:spPr>
          <a:xfrm>
            <a:off x="6204733" y="6249969"/>
            <a:ext cx="2002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0F665F6F-B204-C9EB-3CAA-9C0AEE9904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74" y="5333878"/>
            <a:ext cx="270493" cy="180000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19ED7E0-B73C-F5C4-5CF3-112546F30522}"/>
              </a:ext>
            </a:extLst>
          </p:cNvPr>
          <p:cNvSpPr txBox="1"/>
          <p:nvPr/>
        </p:nvSpPr>
        <p:spPr>
          <a:xfrm>
            <a:off x="5832600" y="5009050"/>
            <a:ext cx="35101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INTERSCAMBIO LAMPUGNANO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pic>
        <p:nvPicPr>
          <p:cNvPr id="48" name="Immagine 47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58ABD9D2-D4C7-FAD5-781F-D4AC9A8BC9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43" y="7604753"/>
            <a:ext cx="277458" cy="180000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FABA3AD-FB22-8493-6617-3F9E1F4A7A59}"/>
              </a:ext>
            </a:extLst>
          </p:cNvPr>
          <p:cNvSpPr txBox="1"/>
          <p:nvPr/>
        </p:nvSpPr>
        <p:spPr>
          <a:xfrm>
            <a:off x="4851710" y="7562149"/>
            <a:ext cx="1490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200" b="1" dirty="0"/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F407BC92-1334-9505-449C-F2A1BBC30EE9}"/>
              </a:ext>
            </a:extLst>
          </p:cNvPr>
          <p:cNvSpPr/>
          <p:nvPr/>
        </p:nvSpPr>
        <p:spPr>
          <a:xfrm rot="1386045">
            <a:off x="3979527" y="6833562"/>
            <a:ext cx="499764" cy="5372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7FD4D992-C129-0E73-7A36-479163BAC595}"/>
              </a:ext>
            </a:extLst>
          </p:cNvPr>
          <p:cNvSpPr/>
          <p:nvPr/>
        </p:nvSpPr>
        <p:spPr>
          <a:xfrm>
            <a:off x="4793129" y="7064188"/>
            <a:ext cx="418353" cy="215153"/>
          </a:xfrm>
          <a:custGeom>
            <a:avLst/>
            <a:gdLst>
              <a:gd name="connsiteX0" fmla="*/ 0 w 352611"/>
              <a:gd name="connsiteY0" fmla="*/ 29882 h 173317"/>
              <a:gd name="connsiteX1" fmla="*/ 286870 w 352611"/>
              <a:gd name="connsiteY1" fmla="*/ 173317 h 173317"/>
              <a:gd name="connsiteX2" fmla="*/ 352611 w 352611"/>
              <a:gd name="connsiteY2" fmla="*/ 71717 h 173317"/>
              <a:gd name="connsiteX3" fmla="*/ 286870 w 352611"/>
              <a:gd name="connsiteY3" fmla="*/ 11952 h 173317"/>
              <a:gd name="connsiteX4" fmla="*/ 167341 w 352611"/>
              <a:gd name="connsiteY4" fmla="*/ 0 h 173317"/>
              <a:gd name="connsiteX5" fmla="*/ 0 w 352611"/>
              <a:gd name="connsiteY5" fmla="*/ 29882 h 17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611" h="173317">
                <a:moveTo>
                  <a:pt x="0" y="29882"/>
                </a:moveTo>
                <a:lnTo>
                  <a:pt x="286870" y="173317"/>
                </a:lnTo>
                <a:lnTo>
                  <a:pt x="352611" y="71717"/>
                </a:lnTo>
                <a:lnTo>
                  <a:pt x="286870" y="11952"/>
                </a:lnTo>
                <a:lnTo>
                  <a:pt x="167341" y="0"/>
                </a:lnTo>
                <a:lnTo>
                  <a:pt x="0" y="298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F1FBB344-4A7E-CEF1-C375-F8BEE34E3A8C}"/>
              </a:ext>
            </a:extLst>
          </p:cNvPr>
          <p:cNvSpPr txBox="1"/>
          <p:nvPr/>
        </p:nvSpPr>
        <p:spPr>
          <a:xfrm>
            <a:off x="2331362" y="3349337"/>
            <a:ext cx="39972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DI INTERSCAMBIO MOLINO DORINO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1B2D101F-DAA0-D2B3-81A3-A7D9D009A9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69" y="3136500"/>
            <a:ext cx="270493" cy="180000"/>
          </a:xfrm>
          <a:prstGeom prst="rect">
            <a:avLst/>
          </a:prstGeom>
        </p:spPr>
      </p:pic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CCD73470-AE79-FB84-C9A2-9B7D3292562E}"/>
              </a:ext>
            </a:extLst>
          </p:cNvPr>
          <p:cNvSpPr/>
          <p:nvPr/>
        </p:nvSpPr>
        <p:spPr>
          <a:xfrm>
            <a:off x="7367451" y="5434149"/>
            <a:ext cx="365760" cy="339634"/>
          </a:xfrm>
          <a:custGeom>
            <a:avLst/>
            <a:gdLst>
              <a:gd name="connsiteX0" fmla="*/ 0 w 365760"/>
              <a:gd name="connsiteY0" fmla="*/ 200297 h 339634"/>
              <a:gd name="connsiteX1" fmla="*/ 261258 w 365760"/>
              <a:gd name="connsiteY1" fmla="*/ 0 h 339634"/>
              <a:gd name="connsiteX2" fmla="*/ 365760 w 365760"/>
              <a:gd name="connsiteY2" fmla="*/ 226422 h 339634"/>
              <a:gd name="connsiteX3" fmla="*/ 313509 w 365760"/>
              <a:gd name="connsiteY3" fmla="*/ 339634 h 339634"/>
              <a:gd name="connsiteX4" fmla="*/ 0 w 365760"/>
              <a:gd name="connsiteY4" fmla="*/ 200297 h 33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39634">
                <a:moveTo>
                  <a:pt x="0" y="200297"/>
                </a:moveTo>
                <a:lnTo>
                  <a:pt x="261258" y="0"/>
                </a:lnTo>
                <a:lnTo>
                  <a:pt x="365760" y="226422"/>
                </a:lnTo>
                <a:lnTo>
                  <a:pt x="313509" y="339634"/>
                </a:lnTo>
                <a:lnTo>
                  <a:pt x="0" y="200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79231800-A941-1CD7-8A9B-0FC9239248FF}"/>
              </a:ext>
            </a:extLst>
          </p:cNvPr>
          <p:cNvSpPr/>
          <p:nvPr/>
        </p:nvSpPr>
        <p:spPr>
          <a:xfrm>
            <a:off x="3628505" y="2830484"/>
            <a:ext cx="519546" cy="266007"/>
          </a:xfrm>
          <a:custGeom>
            <a:avLst/>
            <a:gdLst>
              <a:gd name="connsiteX0" fmla="*/ 365760 w 519546"/>
              <a:gd name="connsiteY0" fmla="*/ 266007 h 266007"/>
              <a:gd name="connsiteX1" fmla="*/ 519546 w 519546"/>
              <a:gd name="connsiteY1" fmla="*/ 62345 h 266007"/>
              <a:gd name="connsiteX2" fmla="*/ 290946 w 519546"/>
              <a:gd name="connsiteY2" fmla="*/ 0 h 266007"/>
              <a:gd name="connsiteX3" fmla="*/ 232757 w 519546"/>
              <a:gd name="connsiteY3" fmla="*/ 124691 h 266007"/>
              <a:gd name="connsiteX4" fmla="*/ 24939 w 519546"/>
              <a:gd name="connsiteY4" fmla="*/ 103909 h 266007"/>
              <a:gd name="connsiteX5" fmla="*/ 0 w 519546"/>
              <a:gd name="connsiteY5" fmla="*/ 187036 h 266007"/>
              <a:gd name="connsiteX6" fmla="*/ 365760 w 519546"/>
              <a:gd name="connsiteY6" fmla="*/ 266007 h 26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546" h="266007">
                <a:moveTo>
                  <a:pt x="365760" y="266007"/>
                </a:moveTo>
                <a:lnTo>
                  <a:pt x="519546" y="62345"/>
                </a:lnTo>
                <a:lnTo>
                  <a:pt x="290946" y="0"/>
                </a:lnTo>
                <a:lnTo>
                  <a:pt x="232757" y="124691"/>
                </a:lnTo>
                <a:lnTo>
                  <a:pt x="24939" y="103909"/>
                </a:lnTo>
                <a:lnTo>
                  <a:pt x="0" y="187036"/>
                </a:lnTo>
                <a:lnTo>
                  <a:pt x="365760" y="2660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C410DCFC-30D0-55E9-23EE-7C282A8B5B93}"/>
              </a:ext>
            </a:extLst>
          </p:cNvPr>
          <p:cNvSpPr/>
          <p:nvPr/>
        </p:nvSpPr>
        <p:spPr>
          <a:xfrm>
            <a:off x="6537960" y="3497580"/>
            <a:ext cx="167640" cy="140970"/>
          </a:xfrm>
          <a:custGeom>
            <a:avLst/>
            <a:gdLst>
              <a:gd name="connsiteX0" fmla="*/ 0 w 167640"/>
              <a:gd name="connsiteY0" fmla="*/ 99060 h 140970"/>
              <a:gd name="connsiteX1" fmla="*/ 53340 w 167640"/>
              <a:gd name="connsiteY1" fmla="*/ 0 h 140970"/>
              <a:gd name="connsiteX2" fmla="*/ 167640 w 167640"/>
              <a:gd name="connsiteY2" fmla="*/ 53340 h 140970"/>
              <a:gd name="connsiteX3" fmla="*/ 125730 w 167640"/>
              <a:gd name="connsiteY3" fmla="*/ 140970 h 140970"/>
              <a:gd name="connsiteX4" fmla="*/ 0 w 167640"/>
              <a:gd name="connsiteY4" fmla="*/ 9906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" h="140970">
                <a:moveTo>
                  <a:pt x="0" y="99060"/>
                </a:moveTo>
                <a:lnTo>
                  <a:pt x="53340" y="0"/>
                </a:lnTo>
                <a:lnTo>
                  <a:pt x="167640" y="53340"/>
                </a:lnTo>
                <a:lnTo>
                  <a:pt x="125730" y="140970"/>
                </a:lnTo>
                <a:lnTo>
                  <a:pt x="0" y="990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F6D8B3D-08CB-9CC8-5405-D58EF25C5AB8}"/>
              </a:ext>
            </a:extLst>
          </p:cNvPr>
          <p:cNvSpPr/>
          <p:nvPr/>
        </p:nvSpPr>
        <p:spPr>
          <a:xfrm>
            <a:off x="5074920" y="2484120"/>
            <a:ext cx="163830" cy="118110"/>
          </a:xfrm>
          <a:custGeom>
            <a:avLst/>
            <a:gdLst>
              <a:gd name="connsiteX0" fmla="*/ 30480 w 163830"/>
              <a:gd name="connsiteY0" fmla="*/ 0 h 118110"/>
              <a:gd name="connsiteX1" fmla="*/ 0 w 163830"/>
              <a:gd name="connsiteY1" fmla="*/ 57150 h 118110"/>
              <a:gd name="connsiteX2" fmla="*/ 114300 w 163830"/>
              <a:gd name="connsiteY2" fmla="*/ 118110 h 118110"/>
              <a:gd name="connsiteX3" fmla="*/ 163830 w 163830"/>
              <a:gd name="connsiteY3" fmla="*/ 49530 h 118110"/>
              <a:gd name="connsiteX4" fmla="*/ 30480 w 163830"/>
              <a:gd name="connsiteY4" fmla="*/ 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30" h="118110">
                <a:moveTo>
                  <a:pt x="30480" y="0"/>
                </a:moveTo>
                <a:lnTo>
                  <a:pt x="0" y="57150"/>
                </a:lnTo>
                <a:lnTo>
                  <a:pt x="114300" y="118110"/>
                </a:lnTo>
                <a:lnTo>
                  <a:pt x="163830" y="49530"/>
                </a:lnTo>
                <a:lnTo>
                  <a:pt x="304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C95ADABE-48A2-B150-3A1C-EFB9D10EE2F3}"/>
              </a:ext>
            </a:extLst>
          </p:cNvPr>
          <p:cNvSpPr/>
          <p:nvPr/>
        </p:nvSpPr>
        <p:spPr>
          <a:xfrm>
            <a:off x="4888230" y="2446020"/>
            <a:ext cx="121920" cy="171450"/>
          </a:xfrm>
          <a:custGeom>
            <a:avLst/>
            <a:gdLst>
              <a:gd name="connsiteX0" fmla="*/ 0 w 121920"/>
              <a:gd name="connsiteY0" fmla="*/ 76200 h 171450"/>
              <a:gd name="connsiteX1" fmla="*/ 49530 w 121920"/>
              <a:gd name="connsiteY1" fmla="*/ 171450 h 171450"/>
              <a:gd name="connsiteX2" fmla="*/ 121920 w 121920"/>
              <a:gd name="connsiteY2" fmla="*/ 137160 h 171450"/>
              <a:gd name="connsiteX3" fmla="*/ 41910 w 121920"/>
              <a:gd name="connsiteY3" fmla="*/ 0 h 171450"/>
              <a:gd name="connsiteX4" fmla="*/ 0 w 121920"/>
              <a:gd name="connsiteY4" fmla="*/ 762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" h="171450">
                <a:moveTo>
                  <a:pt x="0" y="76200"/>
                </a:moveTo>
                <a:lnTo>
                  <a:pt x="49530" y="171450"/>
                </a:lnTo>
                <a:lnTo>
                  <a:pt x="121920" y="137160"/>
                </a:lnTo>
                <a:lnTo>
                  <a:pt x="4191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72C2AEA-FEA5-150A-41F1-C442D5F0BD57}"/>
              </a:ext>
            </a:extLst>
          </p:cNvPr>
          <p:cNvCxnSpPr>
            <a:cxnSpLocks/>
          </p:cNvCxnSpPr>
          <p:nvPr/>
        </p:nvCxnSpPr>
        <p:spPr>
          <a:xfrm>
            <a:off x="6449992" y="2546430"/>
            <a:ext cx="141790" cy="92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02F406B0-5ACD-CB9B-711E-1F3BA6133421}"/>
              </a:ext>
            </a:extLst>
          </p:cNvPr>
          <p:cNvCxnSpPr>
            <a:cxnSpLocks/>
          </p:cNvCxnSpPr>
          <p:nvPr/>
        </p:nvCxnSpPr>
        <p:spPr>
          <a:xfrm>
            <a:off x="6049701" y="2296609"/>
            <a:ext cx="141790" cy="92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5E9C612A-FF9A-EBE8-6800-4F7E96344961}"/>
              </a:ext>
            </a:extLst>
          </p:cNvPr>
          <p:cNvSpPr/>
          <p:nvPr/>
        </p:nvSpPr>
        <p:spPr>
          <a:xfrm>
            <a:off x="6070922" y="2355448"/>
            <a:ext cx="772610" cy="515074"/>
          </a:xfrm>
          <a:custGeom>
            <a:avLst/>
            <a:gdLst>
              <a:gd name="connsiteX0" fmla="*/ 0 w 772610"/>
              <a:gd name="connsiteY0" fmla="*/ 0 h 515074"/>
              <a:gd name="connsiteX1" fmla="*/ 772610 w 772610"/>
              <a:gd name="connsiteY1" fmla="*/ 515074 h 51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610" h="515074">
                <a:moveTo>
                  <a:pt x="0" y="0"/>
                </a:moveTo>
                <a:lnTo>
                  <a:pt x="772610" y="515074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10205143-544C-F598-E24D-83B808A3FFEE}"/>
              </a:ext>
            </a:extLst>
          </p:cNvPr>
          <p:cNvSpPr/>
          <p:nvPr/>
        </p:nvSpPr>
        <p:spPr>
          <a:xfrm>
            <a:off x="6785625" y="4091852"/>
            <a:ext cx="833198" cy="473087"/>
          </a:xfrm>
          <a:custGeom>
            <a:avLst/>
            <a:gdLst>
              <a:gd name="connsiteX0" fmla="*/ 0 w 833198"/>
              <a:gd name="connsiteY0" fmla="*/ 0 h 473087"/>
              <a:gd name="connsiteX1" fmla="*/ 833198 w 833198"/>
              <a:gd name="connsiteY1" fmla="*/ 473087 h 47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3198" h="473087">
                <a:moveTo>
                  <a:pt x="0" y="0"/>
                </a:moveTo>
                <a:lnTo>
                  <a:pt x="833198" y="473087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Immagine 58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64A95649-C4CE-161B-2271-76A3643D0D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76" y="7099150"/>
            <a:ext cx="277458" cy="180000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7C7696FB-EF35-7EDB-B0DF-9A121CA4633A}"/>
              </a:ext>
            </a:extLst>
          </p:cNvPr>
          <p:cNvSpPr txBox="1"/>
          <p:nvPr/>
        </p:nvSpPr>
        <p:spPr>
          <a:xfrm>
            <a:off x="8555567" y="7056793"/>
            <a:ext cx="664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LOTTO</a:t>
            </a:r>
            <a:endParaRPr lang="it-IT" sz="1200" b="1" dirty="0"/>
          </a:p>
        </p:txBody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id="{8FA5539C-A3A2-F32A-9615-945EBBFB46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26" y="7103083"/>
            <a:ext cx="270493" cy="180000"/>
          </a:xfrm>
          <a:prstGeom prst="rect">
            <a:avLst/>
          </a:prstGeom>
        </p:spPr>
      </p:pic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4C88EC08-219A-F5CE-FE15-89DEDD714FBA}"/>
              </a:ext>
            </a:extLst>
          </p:cNvPr>
          <p:cNvSpPr txBox="1"/>
          <p:nvPr/>
        </p:nvSpPr>
        <p:spPr>
          <a:xfrm>
            <a:off x="6411064" y="2128098"/>
            <a:ext cx="21699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VIA BARZAGHI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41A4888E-F6D7-3EFE-BE8D-686E0EC2C3CA}"/>
              </a:ext>
            </a:extLst>
          </p:cNvPr>
          <p:cNvSpPr txBox="1"/>
          <p:nvPr/>
        </p:nvSpPr>
        <p:spPr>
          <a:xfrm>
            <a:off x="2496791" y="2100023"/>
            <a:ext cx="25814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AREE SOSTA CIMITERO EBRAICO 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0510CAF4-56CB-F820-A15A-9BEDBD99D6C2}"/>
              </a:ext>
            </a:extLst>
          </p:cNvPr>
          <p:cNvSpPr txBox="1"/>
          <p:nvPr/>
        </p:nvSpPr>
        <p:spPr>
          <a:xfrm>
            <a:off x="6872274" y="3323234"/>
            <a:ext cx="27812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SOSTA CIMITERO MAGGIORE 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916D85F3-056F-D2F2-B820-49397D0F273C}"/>
              </a:ext>
            </a:extLst>
          </p:cNvPr>
          <p:cNvSpPr txBox="1"/>
          <p:nvPr/>
        </p:nvSpPr>
        <p:spPr>
          <a:xfrm>
            <a:off x="7000611" y="3860644"/>
            <a:ext cx="24486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SOSTA LUNGO VIA DE GASPERI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58CC0786-99EC-1D38-F7E9-F22DFB41A256}"/>
              </a:ext>
            </a:extLst>
          </p:cNvPr>
          <p:cNvSpPr txBox="1"/>
          <p:nvPr/>
        </p:nvSpPr>
        <p:spPr>
          <a:xfrm>
            <a:off x="2204395" y="7118586"/>
            <a:ext cx="25690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AREE PARCHEGGIO VIA NOVARA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7832409D-3B28-614A-7EF3-FADF6C33B46B}"/>
              </a:ext>
            </a:extLst>
          </p:cNvPr>
          <p:cNvSpPr/>
          <p:nvPr/>
        </p:nvSpPr>
        <p:spPr>
          <a:xfrm>
            <a:off x="10270957" y="1415710"/>
            <a:ext cx="709864" cy="276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D7CF2445-0DC9-5B52-32B6-4AFF73F9D376}"/>
              </a:ext>
            </a:extLst>
          </p:cNvPr>
          <p:cNvSpPr txBox="1"/>
          <p:nvPr/>
        </p:nvSpPr>
        <p:spPr>
          <a:xfrm>
            <a:off x="11086097" y="1387454"/>
            <a:ext cx="5525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DIFFUSI </a:t>
            </a:r>
          </a:p>
          <a:p>
            <a:r>
              <a:rPr lang="it-IT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intorno l’area Concerto</a:t>
            </a:r>
          </a:p>
          <a:p>
            <a:endParaRPr lang="it-IT" sz="1600" dirty="0">
              <a:solidFill>
                <a:schemeClr val="accent1"/>
              </a:solidFill>
            </a:endParaRPr>
          </a:p>
        </p:txBody>
      </p:sp>
      <p:graphicFrame>
        <p:nvGraphicFramePr>
          <p:cNvPr id="52" name="Tabella 5">
            <a:extLst>
              <a:ext uri="{FF2B5EF4-FFF2-40B4-BE49-F238E27FC236}">
                <a16:creationId xmlns:a16="http://schemas.microsoft.com/office/drawing/2014/main" id="{3A1B2786-A8E8-E813-2501-9C3FBB4E4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935579"/>
              </p:ext>
            </p:extLst>
          </p:nvPr>
        </p:nvGraphicFramePr>
        <p:xfrm>
          <a:off x="10172031" y="2598612"/>
          <a:ext cx="508401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0832">
                  <a:extLst>
                    <a:ext uri="{9D8B030D-6E8A-4147-A177-3AD203B41FA5}">
                      <a16:colId xmlns:a16="http://schemas.microsoft.com/office/drawing/2014/main" val="2214839240"/>
                    </a:ext>
                  </a:extLst>
                </a:gridCol>
                <a:gridCol w="1973178">
                  <a:extLst>
                    <a:ext uri="{9D8B030D-6E8A-4147-A177-3AD203B41FA5}">
                      <a16:colId xmlns:a16="http://schemas.microsoft.com/office/drawing/2014/main" val="3088109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b="0" i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PARCHEGGIO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0" i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N. STALLI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15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AREE SOSTA CIMITERO EBRAICO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7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PARCHEGGI VIA BARZAGHI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i="0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258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AREA SOSTA CIMITERO MAGGIORE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i="0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292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VIA DE GASPERI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26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AREE PARCHEGGIO VIA NOVARA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28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P.I. MOLINO DORINO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70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P.I. LAMPUGNANO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108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PARCHEGGIO VIA NOVARA/TRENNO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16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792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800" b="1" i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TOTALE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r>
                        <a:rPr lang="it-IT" sz="2000" b="1" i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3 710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74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280176" rtl="0" eaLnBrk="1" latinLnBrk="0" hangingPunct="1"/>
                      <a:r>
                        <a:rPr lang="it-IT" sz="1400" b="0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*capacità residua media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76" rtl="0" eaLnBrk="1" latinLnBrk="0" hangingPunct="1"/>
                      <a:endParaRPr lang="it-IT" sz="2000" b="1" kern="12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690667"/>
                  </a:ext>
                </a:extLst>
              </a:tr>
            </a:tbl>
          </a:graphicData>
        </a:graphic>
      </p:graphicFrame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130F8FA6-D45C-97B5-815E-727D50A6669E}"/>
              </a:ext>
            </a:extLst>
          </p:cNvPr>
          <p:cNvSpPr/>
          <p:nvPr/>
        </p:nvSpPr>
        <p:spPr>
          <a:xfrm>
            <a:off x="1852863" y="5871411"/>
            <a:ext cx="505326" cy="360947"/>
          </a:xfrm>
          <a:custGeom>
            <a:avLst/>
            <a:gdLst>
              <a:gd name="connsiteX0" fmla="*/ 0 w 505326"/>
              <a:gd name="connsiteY0" fmla="*/ 0 h 360947"/>
              <a:gd name="connsiteX1" fmla="*/ 84221 w 505326"/>
              <a:gd name="connsiteY1" fmla="*/ 360947 h 360947"/>
              <a:gd name="connsiteX2" fmla="*/ 505326 w 505326"/>
              <a:gd name="connsiteY2" fmla="*/ 228600 h 360947"/>
              <a:gd name="connsiteX3" fmla="*/ 0 w 505326"/>
              <a:gd name="connsiteY3" fmla="*/ 0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326" h="360947">
                <a:moveTo>
                  <a:pt x="0" y="0"/>
                </a:moveTo>
                <a:lnTo>
                  <a:pt x="84221" y="360947"/>
                </a:lnTo>
                <a:lnTo>
                  <a:pt x="505326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2DBC668-0186-C9EC-6584-D468CC781DB1}"/>
              </a:ext>
            </a:extLst>
          </p:cNvPr>
          <p:cNvSpPr txBox="1"/>
          <p:nvPr/>
        </p:nvSpPr>
        <p:spPr>
          <a:xfrm>
            <a:off x="1190644" y="6356586"/>
            <a:ext cx="28559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VIA NOVARA/TRENNO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56" name="Stella a 7 punte 55">
            <a:extLst>
              <a:ext uri="{FF2B5EF4-FFF2-40B4-BE49-F238E27FC236}">
                <a16:creationId xmlns:a16="http://schemas.microsoft.com/office/drawing/2014/main" id="{382CFC87-7096-0568-0522-5CCB7FB8ADAF}"/>
              </a:ext>
            </a:extLst>
          </p:cNvPr>
          <p:cNvSpPr/>
          <p:nvPr/>
        </p:nvSpPr>
        <p:spPr>
          <a:xfrm>
            <a:off x="10311063" y="7339244"/>
            <a:ext cx="540000" cy="540000"/>
          </a:xfrm>
          <a:prstGeom prst="star7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FF1C1E0B-0C00-D86A-C2AD-1EF41588D0BC}"/>
              </a:ext>
            </a:extLst>
          </p:cNvPr>
          <p:cNvSpPr txBox="1"/>
          <p:nvPr/>
        </p:nvSpPr>
        <p:spPr>
          <a:xfrm>
            <a:off x="10885570" y="7499482"/>
            <a:ext cx="5525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OPPORTUNITA’</a:t>
            </a:r>
            <a:endParaRPr lang="it-IT" sz="1400" i="1" dirty="0">
              <a:solidFill>
                <a:schemeClr val="accent1"/>
              </a:solidFill>
            </a:endParaRPr>
          </a:p>
        </p:txBody>
      </p:sp>
      <p:sp>
        <p:nvSpPr>
          <p:cNvPr id="61" name="Stella a 7 punte 60">
            <a:extLst>
              <a:ext uri="{FF2B5EF4-FFF2-40B4-BE49-F238E27FC236}">
                <a16:creationId xmlns:a16="http://schemas.microsoft.com/office/drawing/2014/main" id="{C271C37D-EDD0-4DAB-457A-037A84A86D83}"/>
              </a:ext>
            </a:extLst>
          </p:cNvPr>
          <p:cNvSpPr/>
          <p:nvPr/>
        </p:nvSpPr>
        <p:spPr>
          <a:xfrm>
            <a:off x="2053389" y="5482389"/>
            <a:ext cx="432000" cy="432000"/>
          </a:xfrm>
          <a:prstGeom prst="star7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tella a 7 punte 61">
            <a:extLst>
              <a:ext uri="{FF2B5EF4-FFF2-40B4-BE49-F238E27FC236}">
                <a16:creationId xmlns:a16="http://schemas.microsoft.com/office/drawing/2014/main" id="{C92AFB4A-E22D-7DE1-8953-D009C549C0C0}"/>
              </a:ext>
            </a:extLst>
          </p:cNvPr>
          <p:cNvSpPr/>
          <p:nvPr/>
        </p:nvSpPr>
        <p:spPr>
          <a:xfrm>
            <a:off x="14814884" y="5767137"/>
            <a:ext cx="324000" cy="324000"/>
          </a:xfrm>
          <a:prstGeom prst="star7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E9CF956C-7C03-A23E-4E77-E7CE71CE2B41}"/>
              </a:ext>
            </a:extLst>
          </p:cNvPr>
          <p:cNvSpPr txBox="1"/>
          <p:nvPr/>
        </p:nvSpPr>
        <p:spPr>
          <a:xfrm>
            <a:off x="10063412" y="7980742"/>
            <a:ext cx="6612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 facile indirizzamento</a:t>
            </a:r>
            <a:endParaRPr lang="it-IT" sz="1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9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EC84268-CFBB-6FD7-644E-762FF6AF3527}"/>
              </a:ext>
            </a:extLst>
          </p:cNvPr>
          <p:cNvSpPr txBox="1"/>
          <p:nvPr/>
        </p:nvSpPr>
        <p:spPr>
          <a:xfrm>
            <a:off x="13818571" y="1224950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3,5 km 43min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A923939-469C-321D-E06B-46C623E64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4"/>
          <a:stretch/>
        </p:blipFill>
        <p:spPr>
          <a:xfrm>
            <a:off x="664603" y="543312"/>
            <a:ext cx="9260447" cy="8365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8" y="350814"/>
            <a:ext cx="10720775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9023684" y="154276"/>
            <a:ext cx="7612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AUTO IPPODROMO LA MAURA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8</a:t>
            </a:fld>
            <a:endParaRPr lang="it-IT" sz="1050" dirty="0"/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C31F3B32-A259-A1A8-235A-AFCD9C006A34}"/>
              </a:ext>
            </a:extLst>
          </p:cNvPr>
          <p:cNvSpPr/>
          <p:nvPr/>
        </p:nvSpPr>
        <p:spPr>
          <a:xfrm rot="2369930">
            <a:off x="5362662" y="5369014"/>
            <a:ext cx="180000" cy="18000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Freccia a gallone 21">
            <a:extLst>
              <a:ext uri="{FF2B5EF4-FFF2-40B4-BE49-F238E27FC236}">
                <a16:creationId xmlns:a16="http://schemas.microsoft.com/office/drawing/2014/main" id="{155052D9-2068-BC14-4860-5DB8846CD3AB}"/>
              </a:ext>
            </a:extLst>
          </p:cNvPr>
          <p:cNvSpPr/>
          <p:nvPr/>
        </p:nvSpPr>
        <p:spPr>
          <a:xfrm rot="14902850">
            <a:off x="6175874" y="6160227"/>
            <a:ext cx="180000" cy="18000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DF1AA7-553C-8222-C100-CAA4E769E3DE}"/>
              </a:ext>
            </a:extLst>
          </p:cNvPr>
          <p:cNvSpPr txBox="1"/>
          <p:nvPr/>
        </p:nvSpPr>
        <p:spPr>
          <a:xfrm>
            <a:off x="4141134" y="5169335"/>
            <a:ext cx="1317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64ABC5-41D0-5552-A401-FE214035E85E}"/>
              </a:ext>
            </a:extLst>
          </p:cNvPr>
          <p:cNvSpPr txBox="1"/>
          <p:nvPr/>
        </p:nvSpPr>
        <p:spPr>
          <a:xfrm>
            <a:off x="6204733" y="6249969"/>
            <a:ext cx="2002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0F665F6F-B204-C9EB-3CAA-9C0AEE9904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74" y="5333878"/>
            <a:ext cx="270493" cy="180000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19ED7E0-B73C-F5C4-5CF3-112546F30522}"/>
              </a:ext>
            </a:extLst>
          </p:cNvPr>
          <p:cNvSpPr txBox="1"/>
          <p:nvPr/>
        </p:nvSpPr>
        <p:spPr>
          <a:xfrm>
            <a:off x="5832600" y="5009050"/>
            <a:ext cx="35101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INTERSCAMBIO LAMPUGNANO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pic>
        <p:nvPicPr>
          <p:cNvPr id="48" name="Immagine 47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58ABD9D2-D4C7-FAD5-781F-D4AC9A8BC9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43" y="7604753"/>
            <a:ext cx="277458" cy="180000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FABA3AD-FB22-8493-6617-3F9E1F4A7A59}"/>
              </a:ext>
            </a:extLst>
          </p:cNvPr>
          <p:cNvSpPr txBox="1"/>
          <p:nvPr/>
        </p:nvSpPr>
        <p:spPr>
          <a:xfrm>
            <a:off x="4851710" y="7562149"/>
            <a:ext cx="1490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SAN SIRO STADIO</a:t>
            </a:r>
            <a:endParaRPr lang="it-IT" sz="1200" b="1" dirty="0"/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F407BC92-1334-9505-449C-F2A1BBC30EE9}"/>
              </a:ext>
            </a:extLst>
          </p:cNvPr>
          <p:cNvSpPr/>
          <p:nvPr/>
        </p:nvSpPr>
        <p:spPr>
          <a:xfrm rot="1386045">
            <a:off x="3979527" y="6833562"/>
            <a:ext cx="499764" cy="5372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7FD4D992-C129-0E73-7A36-479163BAC595}"/>
              </a:ext>
            </a:extLst>
          </p:cNvPr>
          <p:cNvSpPr/>
          <p:nvPr/>
        </p:nvSpPr>
        <p:spPr>
          <a:xfrm>
            <a:off x="4793129" y="7064188"/>
            <a:ext cx="418353" cy="215153"/>
          </a:xfrm>
          <a:custGeom>
            <a:avLst/>
            <a:gdLst>
              <a:gd name="connsiteX0" fmla="*/ 0 w 352611"/>
              <a:gd name="connsiteY0" fmla="*/ 29882 h 173317"/>
              <a:gd name="connsiteX1" fmla="*/ 286870 w 352611"/>
              <a:gd name="connsiteY1" fmla="*/ 173317 h 173317"/>
              <a:gd name="connsiteX2" fmla="*/ 352611 w 352611"/>
              <a:gd name="connsiteY2" fmla="*/ 71717 h 173317"/>
              <a:gd name="connsiteX3" fmla="*/ 286870 w 352611"/>
              <a:gd name="connsiteY3" fmla="*/ 11952 h 173317"/>
              <a:gd name="connsiteX4" fmla="*/ 167341 w 352611"/>
              <a:gd name="connsiteY4" fmla="*/ 0 h 173317"/>
              <a:gd name="connsiteX5" fmla="*/ 0 w 352611"/>
              <a:gd name="connsiteY5" fmla="*/ 29882 h 17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611" h="173317">
                <a:moveTo>
                  <a:pt x="0" y="29882"/>
                </a:moveTo>
                <a:lnTo>
                  <a:pt x="286870" y="173317"/>
                </a:lnTo>
                <a:lnTo>
                  <a:pt x="352611" y="71717"/>
                </a:lnTo>
                <a:lnTo>
                  <a:pt x="286870" y="11952"/>
                </a:lnTo>
                <a:lnTo>
                  <a:pt x="167341" y="0"/>
                </a:lnTo>
                <a:lnTo>
                  <a:pt x="0" y="298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F1FBB344-4A7E-CEF1-C375-F8BEE34E3A8C}"/>
              </a:ext>
            </a:extLst>
          </p:cNvPr>
          <p:cNvSpPr txBox="1"/>
          <p:nvPr/>
        </p:nvSpPr>
        <p:spPr>
          <a:xfrm>
            <a:off x="2331362" y="3349337"/>
            <a:ext cx="39972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DI INTERSCAMBIO MOLINO DORINO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1B2D101F-DAA0-D2B3-81A3-A7D9D009A9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69" y="3136500"/>
            <a:ext cx="270493" cy="180000"/>
          </a:xfrm>
          <a:prstGeom prst="rect">
            <a:avLst/>
          </a:prstGeom>
        </p:spPr>
      </p:pic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CCD73470-AE79-FB84-C9A2-9B7D3292562E}"/>
              </a:ext>
            </a:extLst>
          </p:cNvPr>
          <p:cNvSpPr/>
          <p:nvPr/>
        </p:nvSpPr>
        <p:spPr>
          <a:xfrm>
            <a:off x="7367451" y="5434149"/>
            <a:ext cx="365760" cy="339634"/>
          </a:xfrm>
          <a:custGeom>
            <a:avLst/>
            <a:gdLst>
              <a:gd name="connsiteX0" fmla="*/ 0 w 365760"/>
              <a:gd name="connsiteY0" fmla="*/ 200297 h 339634"/>
              <a:gd name="connsiteX1" fmla="*/ 261258 w 365760"/>
              <a:gd name="connsiteY1" fmla="*/ 0 h 339634"/>
              <a:gd name="connsiteX2" fmla="*/ 365760 w 365760"/>
              <a:gd name="connsiteY2" fmla="*/ 226422 h 339634"/>
              <a:gd name="connsiteX3" fmla="*/ 313509 w 365760"/>
              <a:gd name="connsiteY3" fmla="*/ 339634 h 339634"/>
              <a:gd name="connsiteX4" fmla="*/ 0 w 365760"/>
              <a:gd name="connsiteY4" fmla="*/ 200297 h 33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39634">
                <a:moveTo>
                  <a:pt x="0" y="200297"/>
                </a:moveTo>
                <a:lnTo>
                  <a:pt x="261258" y="0"/>
                </a:lnTo>
                <a:lnTo>
                  <a:pt x="365760" y="226422"/>
                </a:lnTo>
                <a:lnTo>
                  <a:pt x="313509" y="339634"/>
                </a:lnTo>
                <a:lnTo>
                  <a:pt x="0" y="200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79231800-A941-1CD7-8A9B-0FC9239248FF}"/>
              </a:ext>
            </a:extLst>
          </p:cNvPr>
          <p:cNvSpPr/>
          <p:nvPr/>
        </p:nvSpPr>
        <p:spPr>
          <a:xfrm>
            <a:off x="3628505" y="2830484"/>
            <a:ext cx="519546" cy="266007"/>
          </a:xfrm>
          <a:custGeom>
            <a:avLst/>
            <a:gdLst>
              <a:gd name="connsiteX0" fmla="*/ 365760 w 519546"/>
              <a:gd name="connsiteY0" fmla="*/ 266007 h 266007"/>
              <a:gd name="connsiteX1" fmla="*/ 519546 w 519546"/>
              <a:gd name="connsiteY1" fmla="*/ 62345 h 266007"/>
              <a:gd name="connsiteX2" fmla="*/ 290946 w 519546"/>
              <a:gd name="connsiteY2" fmla="*/ 0 h 266007"/>
              <a:gd name="connsiteX3" fmla="*/ 232757 w 519546"/>
              <a:gd name="connsiteY3" fmla="*/ 124691 h 266007"/>
              <a:gd name="connsiteX4" fmla="*/ 24939 w 519546"/>
              <a:gd name="connsiteY4" fmla="*/ 103909 h 266007"/>
              <a:gd name="connsiteX5" fmla="*/ 0 w 519546"/>
              <a:gd name="connsiteY5" fmla="*/ 187036 h 266007"/>
              <a:gd name="connsiteX6" fmla="*/ 365760 w 519546"/>
              <a:gd name="connsiteY6" fmla="*/ 266007 h 26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546" h="266007">
                <a:moveTo>
                  <a:pt x="365760" y="266007"/>
                </a:moveTo>
                <a:lnTo>
                  <a:pt x="519546" y="62345"/>
                </a:lnTo>
                <a:lnTo>
                  <a:pt x="290946" y="0"/>
                </a:lnTo>
                <a:lnTo>
                  <a:pt x="232757" y="124691"/>
                </a:lnTo>
                <a:lnTo>
                  <a:pt x="24939" y="103909"/>
                </a:lnTo>
                <a:lnTo>
                  <a:pt x="0" y="187036"/>
                </a:lnTo>
                <a:lnTo>
                  <a:pt x="365760" y="2660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C410DCFC-30D0-55E9-23EE-7C282A8B5B93}"/>
              </a:ext>
            </a:extLst>
          </p:cNvPr>
          <p:cNvSpPr/>
          <p:nvPr/>
        </p:nvSpPr>
        <p:spPr>
          <a:xfrm>
            <a:off x="6537960" y="3497580"/>
            <a:ext cx="167640" cy="140970"/>
          </a:xfrm>
          <a:custGeom>
            <a:avLst/>
            <a:gdLst>
              <a:gd name="connsiteX0" fmla="*/ 0 w 167640"/>
              <a:gd name="connsiteY0" fmla="*/ 99060 h 140970"/>
              <a:gd name="connsiteX1" fmla="*/ 53340 w 167640"/>
              <a:gd name="connsiteY1" fmla="*/ 0 h 140970"/>
              <a:gd name="connsiteX2" fmla="*/ 167640 w 167640"/>
              <a:gd name="connsiteY2" fmla="*/ 53340 h 140970"/>
              <a:gd name="connsiteX3" fmla="*/ 125730 w 167640"/>
              <a:gd name="connsiteY3" fmla="*/ 140970 h 140970"/>
              <a:gd name="connsiteX4" fmla="*/ 0 w 167640"/>
              <a:gd name="connsiteY4" fmla="*/ 9906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" h="140970">
                <a:moveTo>
                  <a:pt x="0" y="99060"/>
                </a:moveTo>
                <a:lnTo>
                  <a:pt x="53340" y="0"/>
                </a:lnTo>
                <a:lnTo>
                  <a:pt x="167640" y="53340"/>
                </a:lnTo>
                <a:lnTo>
                  <a:pt x="125730" y="140970"/>
                </a:lnTo>
                <a:lnTo>
                  <a:pt x="0" y="990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F6D8B3D-08CB-9CC8-5405-D58EF25C5AB8}"/>
              </a:ext>
            </a:extLst>
          </p:cNvPr>
          <p:cNvSpPr/>
          <p:nvPr/>
        </p:nvSpPr>
        <p:spPr>
          <a:xfrm>
            <a:off x="5074920" y="2484120"/>
            <a:ext cx="163830" cy="118110"/>
          </a:xfrm>
          <a:custGeom>
            <a:avLst/>
            <a:gdLst>
              <a:gd name="connsiteX0" fmla="*/ 30480 w 163830"/>
              <a:gd name="connsiteY0" fmla="*/ 0 h 118110"/>
              <a:gd name="connsiteX1" fmla="*/ 0 w 163830"/>
              <a:gd name="connsiteY1" fmla="*/ 57150 h 118110"/>
              <a:gd name="connsiteX2" fmla="*/ 114300 w 163830"/>
              <a:gd name="connsiteY2" fmla="*/ 118110 h 118110"/>
              <a:gd name="connsiteX3" fmla="*/ 163830 w 163830"/>
              <a:gd name="connsiteY3" fmla="*/ 49530 h 118110"/>
              <a:gd name="connsiteX4" fmla="*/ 30480 w 163830"/>
              <a:gd name="connsiteY4" fmla="*/ 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30" h="118110">
                <a:moveTo>
                  <a:pt x="30480" y="0"/>
                </a:moveTo>
                <a:lnTo>
                  <a:pt x="0" y="57150"/>
                </a:lnTo>
                <a:lnTo>
                  <a:pt x="114300" y="118110"/>
                </a:lnTo>
                <a:lnTo>
                  <a:pt x="163830" y="49530"/>
                </a:lnTo>
                <a:lnTo>
                  <a:pt x="304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C95ADABE-48A2-B150-3A1C-EFB9D10EE2F3}"/>
              </a:ext>
            </a:extLst>
          </p:cNvPr>
          <p:cNvSpPr/>
          <p:nvPr/>
        </p:nvSpPr>
        <p:spPr>
          <a:xfrm>
            <a:off x="4888230" y="2446020"/>
            <a:ext cx="121920" cy="171450"/>
          </a:xfrm>
          <a:custGeom>
            <a:avLst/>
            <a:gdLst>
              <a:gd name="connsiteX0" fmla="*/ 0 w 121920"/>
              <a:gd name="connsiteY0" fmla="*/ 76200 h 171450"/>
              <a:gd name="connsiteX1" fmla="*/ 49530 w 121920"/>
              <a:gd name="connsiteY1" fmla="*/ 171450 h 171450"/>
              <a:gd name="connsiteX2" fmla="*/ 121920 w 121920"/>
              <a:gd name="connsiteY2" fmla="*/ 137160 h 171450"/>
              <a:gd name="connsiteX3" fmla="*/ 41910 w 121920"/>
              <a:gd name="connsiteY3" fmla="*/ 0 h 171450"/>
              <a:gd name="connsiteX4" fmla="*/ 0 w 121920"/>
              <a:gd name="connsiteY4" fmla="*/ 762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" h="171450">
                <a:moveTo>
                  <a:pt x="0" y="76200"/>
                </a:moveTo>
                <a:lnTo>
                  <a:pt x="49530" y="171450"/>
                </a:lnTo>
                <a:lnTo>
                  <a:pt x="121920" y="137160"/>
                </a:lnTo>
                <a:lnTo>
                  <a:pt x="4191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72C2AEA-FEA5-150A-41F1-C442D5F0BD57}"/>
              </a:ext>
            </a:extLst>
          </p:cNvPr>
          <p:cNvCxnSpPr>
            <a:cxnSpLocks/>
          </p:cNvCxnSpPr>
          <p:nvPr/>
        </p:nvCxnSpPr>
        <p:spPr>
          <a:xfrm>
            <a:off x="6449992" y="2546430"/>
            <a:ext cx="141790" cy="92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02F406B0-5ACD-CB9B-711E-1F3BA6133421}"/>
              </a:ext>
            </a:extLst>
          </p:cNvPr>
          <p:cNvCxnSpPr>
            <a:cxnSpLocks/>
          </p:cNvCxnSpPr>
          <p:nvPr/>
        </p:nvCxnSpPr>
        <p:spPr>
          <a:xfrm>
            <a:off x="6049701" y="2296609"/>
            <a:ext cx="141790" cy="925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5E9C612A-FF9A-EBE8-6800-4F7E96344961}"/>
              </a:ext>
            </a:extLst>
          </p:cNvPr>
          <p:cNvSpPr/>
          <p:nvPr/>
        </p:nvSpPr>
        <p:spPr>
          <a:xfrm>
            <a:off x="6070922" y="2355448"/>
            <a:ext cx="772610" cy="515074"/>
          </a:xfrm>
          <a:custGeom>
            <a:avLst/>
            <a:gdLst>
              <a:gd name="connsiteX0" fmla="*/ 0 w 772610"/>
              <a:gd name="connsiteY0" fmla="*/ 0 h 515074"/>
              <a:gd name="connsiteX1" fmla="*/ 772610 w 772610"/>
              <a:gd name="connsiteY1" fmla="*/ 515074 h 51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610" h="515074">
                <a:moveTo>
                  <a:pt x="0" y="0"/>
                </a:moveTo>
                <a:lnTo>
                  <a:pt x="772610" y="515074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10205143-544C-F598-E24D-83B808A3FFEE}"/>
              </a:ext>
            </a:extLst>
          </p:cNvPr>
          <p:cNvSpPr/>
          <p:nvPr/>
        </p:nvSpPr>
        <p:spPr>
          <a:xfrm>
            <a:off x="6785625" y="4091852"/>
            <a:ext cx="833198" cy="473087"/>
          </a:xfrm>
          <a:custGeom>
            <a:avLst/>
            <a:gdLst>
              <a:gd name="connsiteX0" fmla="*/ 0 w 833198"/>
              <a:gd name="connsiteY0" fmla="*/ 0 h 473087"/>
              <a:gd name="connsiteX1" fmla="*/ 833198 w 833198"/>
              <a:gd name="connsiteY1" fmla="*/ 473087 h 47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3198" h="473087">
                <a:moveTo>
                  <a:pt x="0" y="0"/>
                </a:moveTo>
                <a:lnTo>
                  <a:pt x="833198" y="473087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Immagine 58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64A95649-C4CE-161B-2271-76A3643D0D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76" y="7099150"/>
            <a:ext cx="277458" cy="180000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7C7696FB-EF35-7EDB-B0DF-9A121CA4633A}"/>
              </a:ext>
            </a:extLst>
          </p:cNvPr>
          <p:cNvSpPr txBox="1"/>
          <p:nvPr/>
        </p:nvSpPr>
        <p:spPr>
          <a:xfrm>
            <a:off x="8555567" y="7056793"/>
            <a:ext cx="664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LOTTO</a:t>
            </a:r>
            <a:endParaRPr lang="it-IT" sz="1200" b="1" dirty="0"/>
          </a:p>
        </p:txBody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id="{8FA5539C-A3A2-F32A-9615-945EBBFB46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26" y="7103083"/>
            <a:ext cx="270493" cy="180000"/>
          </a:xfrm>
          <a:prstGeom prst="rect">
            <a:avLst/>
          </a:prstGeom>
        </p:spPr>
      </p:pic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4C88EC08-219A-F5CE-FE15-89DEDD714FBA}"/>
              </a:ext>
            </a:extLst>
          </p:cNvPr>
          <p:cNvSpPr txBox="1"/>
          <p:nvPr/>
        </p:nvSpPr>
        <p:spPr>
          <a:xfrm>
            <a:off x="6411064" y="2128098"/>
            <a:ext cx="21699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VIA BARZAGHI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41A4888E-F6D7-3EFE-BE8D-686E0EC2C3CA}"/>
              </a:ext>
            </a:extLst>
          </p:cNvPr>
          <p:cNvSpPr txBox="1"/>
          <p:nvPr/>
        </p:nvSpPr>
        <p:spPr>
          <a:xfrm>
            <a:off x="2496791" y="2100023"/>
            <a:ext cx="25814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AREE SOSTA CIMITERO EBRAICO 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0510CAF4-56CB-F820-A15A-9BEDBD99D6C2}"/>
              </a:ext>
            </a:extLst>
          </p:cNvPr>
          <p:cNvSpPr txBox="1"/>
          <p:nvPr/>
        </p:nvSpPr>
        <p:spPr>
          <a:xfrm>
            <a:off x="6872274" y="3323234"/>
            <a:ext cx="27812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SOSTA CIMITERO MAGGIORE 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916D85F3-056F-D2F2-B820-49397D0F273C}"/>
              </a:ext>
            </a:extLst>
          </p:cNvPr>
          <p:cNvSpPr txBox="1"/>
          <p:nvPr/>
        </p:nvSpPr>
        <p:spPr>
          <a:xfrm>
            <a:off x="7000611" y="3860644"/>
            <a:ext cx="24486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SOSTA LUNGO VIA DE GASPERI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58CC0786-99EC-1D38-F7E9-F22DFB41A256}"/>
              </a:ext>
            </a:extLst>
          </p:cNvPr>
          <p:cNvSpPr txBox="1"/>
          <p:nvPr/>
        </p:nvSpPr>
        <p:spPr>
          <a:xfrm>
            <a:off x="2204395" y="7118586"/>
            <a:ext cx="25690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AREE PARCHEGGIO VIA NOVARA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130F8FA6-D45C-97B5-815E-727D50A6669E}"/>
              </a:ext>
            </a:extLst>
          </p:cNvPr>
          <p:cNvSpPr/>
          <p:nvPr/>
        </p:nvSpPr>
        <p:spPr>
          <a:xfrm>
            <a:off x="1852863" y="5871411"/>
            <a:ext cx="505326" cy="360947"/>
          </a:xfrm>
          <a:custGeom>
            <a:avLst/>
            <a:gdLst>
              <a:gd name="connsiteX0" fmla="*/ 0 w 505326"/>
              <a:gd name="connsiteY0" fmla="*/ 0 h 360947"/>
              <a:gd name="connsiteX1" fmla="*/ 84221 w 505326"/>
              <a:gd name="connsiteY1" fmla="*/ 360947 h 360947"/>
              <a:gd name="connsiteX2" fmla="*/ 505326 w 505326"/>
              <a:gd name="connsiteY2" fmla="*/ 228600 h 360947"/>
              <a:gd name="connsiteX3" fmla="*/ 0 w 505326"/>
              <a:gd name="connsiteY3" fmla="*/ 0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326" h="360947">
                <a:moveTo>
                  <a:pt x="0" y="0"/>
                </a:moveTo>
                <a:lnTo>
                  <a:pt x="84221" y="360947"/>
                </a:lnTo>
                <a:lnTo>
                  <a:pt x="505326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2DBC668-0186-C9EC-6584-D468CC781DB1}"/>
              </a:ext>
            </a:extLst>
          </p:cNvPr>
          <p:cNvSpPr txBox="1"/>
          <p:nvPr/>
        </p:nvSpPr>
        <p:spPr>
          <a:xfrm>
            <a:off x="1190644" y="6356586"/>
            <a:ext cx="28559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VIA NOVARA/TRENNO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61" name="Stella a 7 punte 60">
            <a:extLst>
              <a:ext uri="{FF2B5EF4-FFF2-40B4-BE49-F238E27FC236}">
                <a16:creationId xmlns:a16="http://schemas.microsoft.com/office/drawing/2014/main" id="{C271C37D-EDD0-4DAB-457A-037A84A86D83}"/>
              </a:ext>
            </a:extLst>
          </p:cNvPr>
          <p:cNvSpPr/>
          <p:nvPr/>
        </p:nvSpPr>
        <p:spPr>
          <a:xfrm>
            <a:off x="2053389" y="5646511"/>
            <a:ext cx="288000" cy="288000"/>
          </a:xfrm>
          <a:prstGeom prst="star7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0" name="Elemento grafico 59" descr="Camminare con riempimento a tinta unita">
            <a:extLst>
              <a:ext uri="{FF2B5EF4-FFF2-40B4-BE49-F238E27FC236}">
                <a16:creationId xmlns:a16="http://schemas.microsoft.com/office/drawing/2014/main" id="{F40A7D22-C19E-700B-A6D6-8354167E73D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2196" y="1163158"/>
            <a:ext cx="360000" cy="360000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FFE96D5-E0EB-A106-D678-FC0F8F274213}"/>
              </a:ext>
            </a:extLst>
          </p:cNvPr>
          <p:cNvSpPr txBox="1"/>
          <p:nvPr/>
        </p:nvSpPr>
        <p:spPr>
          <a:xfrm>
            <a:off x="10556580" y="1212918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2,5 km 32min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E1E846BB-2F68-09AB-AE0F-762E375415B3}"/>
              </a:ext>
            </a:extLst>
          </p:cNvPr>
          <p:cNvSpPr txBox="1"/>
          <p:nvPr/>
        </p:nvSpPr>
        <p:spPr>
          <a:xfrm>
            <a:off x="12150861" y="1202369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C863A01F-550F-DA73-BB74-06271EA8E0A7}"/>
              </a:ext>
            </a:extLst>
          </p:cNvPr>
          <p:cNvCxnSpPr>
            <a:cxnSpLocks/>
          </p:cNvCxnSpPr>
          <p:nvPr/>
        </p:nvCxnSpPr>
        <p:spPr>
          <a:xfrm>
            <a:off x="11718750" y="1366926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7" name="Elemento grafico 66" descr="Camminare con riempimento a tinta unita">
            <a:extLst>
              <a:ext uri="{FF2B5EF4-FFF2-40B4-BE49-F238E27FC236}">
                <a16:creationId xmlns:a16="http://schemas.microsoft.com/office/drawing/2014/main" id="{C5F215ED-FC10-228F-9F86-90E5AA9BB8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58255" y="1163158"/>
            <a:ext cx="360000" cy="360000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FDBF0BC5-49AF-9BA0-6AB3-7ECAEE0ED487}"/>
              </a:ext>
            </a:extLst>
          </p:cNvPr>
          <p:cNvSpPr txBox="1"/>
          <p:nvPr/>
        </p:nvSpPr>
        <p:spPr>
          <a:xfrm>
            <a:off x="15292544" y="1202369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6291DCB3-31B9-8DD9-29B9-781C8E212940}"/>
              </a:ext>
            </a:extLst>
          </p:cNvPr>
          <p:cNvCxnSpPr>
            <a:cxnSpLocks/>
          </p:cNvCxnSpPr>
          <p:nvPr/>
        </p:nvCxnSpPr>
        <p:spPr>
          <a:xfrm>
            <a:off x="15040901" y="1366926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7" name="Elemento grafico 76" descr="Camminare con riempimento a tinta unita">
            <a:extLst>
              <a:ext uri="{FF2B5EF4-FFF2-40B4-BE49-F238E27FC236}">
                <a16:creationId xmlns:a16="http://schemas.microsoft.com/office/drawing/2014/main" id="{AB85C5D1-E027-CB90-613B-1CBB38D0D1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7157" y="2017329"/>
            <a:ext cx="360000" cy="360000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33D0596-0443-0C64-BB26-D6E08C58D793}"/>
              </a:ext>
            </a:extLst>
          </p:cNvPr>
          <p:cNvSpPr txBox="1"/>
          <p:nvPr/>
        </p:nvSpPr>
        <p:spPr>
          <a:xfrm>
            <a:off x="10517477" y="2067089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3,4 km 42min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F6AD122B-2CD0-A8CA-821B-23502C44924E}"/>
              </a:ext>
            </a:extLst>
          </p:cNvPr>
          <p:cNvSpPr txBox="1"/>
          <p:nvPr/>
        </p:nvSpPr>
        <p:spPr>
          <a:xfrm>
            <a:off x="12135822" y="2056540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98B77AF5-1D39-9BBA-9B4A-663C627A73D8}"/>
              </a:ext>
            </a:extLst>
          </p:cNvPr>
          <p:cNvCxnSpPr>
            <a:cxnSpLocks/>
          </p:cNvCxnSpPr>
          <p:nvPr/>
        </p:nvCxnSpPr>
        <p:spPr>
          <a:xfrm>
            <a:off x="11703711" y="2221097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6" name="Elemento grafico 85" descr="Camminare con riempimento a tinta unita">
            <a:extLst>
              <a:ext uri="{FF2B5EF4-FFF2-40B4-BE49-F238E27FC236}">
                <a16:creationId xmlns:a16="http://schemas.microsoft.com/office/drawing/2014/main" id="{30C81994-126A-69AA-A340-B2D2FBD2D9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19148" y="2017329"/>
            <a:ext cx="360000" cy="360000"/>
          </a:xfrm>
          <a:prstGeom prst="rect">
            <a:avLst/>
          </a:prstGeom>
        </p:spPr>
      </p:pic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B3DFB3CF-1A40-8B5F-736B-6071FA751210}"/>
              </a:ext>
            </a:extLst>
          </p:cNvPr>
          <p:cNvSpPr txBox="1"/>
          <p:nvPr/>
        </p:nvSpPr>
        <p:spPr>
          <a:xfrm>
            <a:off x="13779468" y="2067089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4,1 km 51min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0D7096A2-FB5B-C632-E8EB-9ED9ABB2F671}"/>
              </a:ext>
            </a:extLst>
          </p:cNvPr>
          <p:cNvSpPr txBox="1"/>
          <p:nvPr/>
        </p:nvSpPr>
        <p:spPr>
          <a:xfrm>
            <a:off x="15277505" y="2056540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1" name="Connettore diritto 90">
            <a:extLst>
              <a:ext uri="{FF2B5EF4-FFF2-40B4-BE49-F238E27FC236}">
                <a16:creationId xmlns:a16="http://schemas.microsoft.com/office/drawing/2014/main" id="{B4D448DC-54D9-D061-F0AB-60FEF33FB31E}"/>
              </a:ext>
            </a:extLst>
          </p:cNvPr>
          <p:cNvCxnSpPr>
            <a:cxnSpLocks/>
          </p:cNvCxnSpPr>
          <p:nvPr/>
        </p:nvCxnSpPr>
        <p:spPr>
          <a:xfrm>
            <a:off x="15025862" y="2221097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4" name="Elemento grafico 93" descr="Camminare con riempimento a tinta unita">
            <a:extLst>
              <a:ext uri="{FF2B5EF4-FFF2-40B4-BE49-F238E27FC236}">
                <a16:creationId xmlns:a16="http://schemas.microsoft.com/office/drawing/2014/main" id="{2AC22CB9-7256-44C0-0418-5508FA21AB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9189" y="3032007"/>
            <a:ext cx="360000" cy="360000"/>
          </a:xfrm>
          <a:prstGeom prst="rect">
            <a:avLst/>
          </a:prstGeom>
        </p:spPr>
      </p:pic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F879E766-1B7F-77A6-2E60-E886D7EC493C}"/>
              </a:ext>
            </a:extLst>
          </p:cNvPr>
          <p:cNvSpPr txBox="1"/>
          <p:nvPr/>
        </p:nvSpPr>
        <p:spPr>
          <a:xfrm>
            <a:off x="10529509" y="3081767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2,5 km 31min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721E42E4-A583-F747-5EDE-60F41EEBB316}"/>
              </a:ext>
            </a:extLst>
          </p:cNvPr>
          <p:cNvSpPr txBox="1"/>
          <p:nvPr/>
        </p:nvSpPr>
        <p:spPr>
          <a:xfrm>
            <a:off x="12147854" y="3071218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7" name="Connettore diritto 96">
            <a:extLst>
              <a:ext uri="{FF2B5EF4-FFF2-40B4-BE49-F238E27FC236}">
                <a16:creationId xmlns:a16="http://schemas.microsoft.com/office/drawing/2014/main" id="{7E047788-C80F-8FF3-FE06-240DCFF45B24}"/>
              </a:ext>
            </a:extLst>
          </p:cNvPr>
          <p:cNvCxnSpPr>
            <a:cxnSpLocks/>
          </p:cNvCxnSpPr>
          <p:nvPr/>
        </p:nvCxnSpPr>
        <p:spPr>
          <a:xfrm>
            <a:off x="11715743" y="3235775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8" name="Elemento grafico 97" descr="Camminare con riempimento a tinta unita">
            <a:extLst>
              <a:ext uri="{FF2B5EF4-FFF2-40B4-BE49-F238E27FC236}">
                <a16:creationId xmlns:a16="http://schemas.microsoft.com/office/drawing/2014/main" id="{67A6DA0E-24F8-7FEB-EFE8-F4E9E82D81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31180" y="3032007"/>
            <a:ext cx="360000" cy="360000"/>
          </a:xfrm>
          <a:prstGeom prst="rect">
            <a:avLst/>
          </a:prstGeom>
        </p:spPr>
      </p:pic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9074C5B0-30D1-2D05-9C73-69FE2CB58CB6}"/>
              </a:ext>
            </a:extLst>
          </p:cNvPr>
          <p:cNvSpPr txBox="1"/>
          <p:nvPr/>
        </p:nvSpPr>
        <p:spPr>
          <a:xfrm>
            <a:off x="13791500" y="3081767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2,8 km 35min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A4AD8B1D-EC2A-0402-6C7E-FC32DAC6DBD9}"/>
              </a:ext>
            </a:extLst>
          </p:cNvPr>
          <p:cNvSpPr txBox="1"/>
          <p:nvPr/>
        </p:nvSpPr>
        <p:spPr>
          <a:xfrm>
            <a:off x="15289537" y="3071218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1" name="Connettore diritto 100">
            <a:extLst>
              <a:ext uri="{FF2B5EF4-FFF2-40B4-BE49-F238E27FC236}">
                <a16:creationId xmlns:a16="http://schemas.microsoft.com/office/drawing/2014/main" id="{404DF16D-AAF6-6C29-B5AB-EDD80836E8B7}"/>
              </a:ext>
            </a:extLst>
          </p:cNvPr>
          <p:cNvCxnSpPr>
            <a:cxnSpLocks/>
          </p:cNvCxnSpPr>
          <p:nvPr/>
        </p:nvCxnSpPr>
        <p:spPr>
          <a:xfrm>
            <a:off x="15037894" y="3235775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4" name="Elemento grafico 103" descr="Camminare con riempimento a tinta unita">
            <a:extLst>
              <a:ext uri="{FF2B5EF4-FFF2-40B4-BE49-F238E27FC236}">
                <a16:creationId xmlns:a16="http://schemas.microsoft.com/office/drawing/2014/main" id="{9B6BA77E-E3CC-14CD-DB56-637EC76C2A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6016" y="4083150"/>
            <a:ext cx="360000" cy="360000"/>
          </a:xfrm>
          <a:prstGeom prst="rect">
            <a:avLst/>
          </a:prstGeom>
        </p:spPr>
      </p:pic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6962A3F2-02C4-F44F-E33F-968905362136}"/>
              </a:ext>
            </a:extLst>
          </p:cNvPr>
          <p:cNvSpPr txBox="1"/>
          <p:nvPr/>
        </p:nvSpPr>
        <p:spPr>
          <a:xfrm>
            <a:off x="10516336" y="4132910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2,2 km 27min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8172BDA0-09D7-8960-0269-91E20AB87675}"/>
              </a:ext>
            </a:extLst>
          </p:cNvPr>
          <p:cNvSpPr txBox="1"/>
          <p:nvPr/>
        </p:nvSpPr>
        <p:spPr>
          <a:xfrm>
            <a:off x="12134681" y="4122361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7" name="Connettore diritto 106">
            <a:extLst>
              <a:ext uri="{FF2B5EF4-FFF2-40B4-BE49-F238E27FC236}">
                <a16:creationId xmlns:a16="http://schemas.microsoft.com/office/drawing/2014/main" id="{5034C131-02C3-364E-A583-08FD4BA4B2F6}"/>
              </a:ext>
            </a:extLst>
          </p:cNvPr>
          <p:cNvCxnSpPr>
            <a:cxnSpLocks/>
          </p:cNvCxnSpPr>
          <p:nvPr/>
        </p:nvCxnSpPr>
        <p:spPr>
          <a:xfrm>
            <a:off x="11702570" y="4286918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8" name="Elemento grafico 107" descr="Camminare con riempimento a tinta unita">
            <a:extLst>
              <a:ext uri="{FF2B5EF4-FFF2-40B4-BE49-F238E27FC236}">
                <a16:creationId xmlns:a16="http://schemas.microsoft.com/office/drawing/2014/main" id="{CE059B79-6EC1-5D42-C7F0-25F72D032E2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18007" y="4083150"/>
            <a:ext cx="360000" cy="360000"/>
          </a:xfrm>
          <a:prstGeom prst="rect">
            <a:avLst/>
          </a:prstGeom>
        </p:spPr>
      </p:pic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3D61E825-3368-5A1A-3D9D-307486D856D5}"/>
              </a:ext>
            </a:extLst>
          </p:cNvPr>
          <p:cNvSpPr txBox="1"/>
          <p:nvPr/>
        </p:nvSpPr>
        <p:spPr>
          <a:xfrm>
            <a:off x="13778327" y="4132910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2,3 km 28min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A381EF19-912D-A8D7-52E8-130B78FB8225}"/>
              </a:ext>
            </a:extLst>
          </p:cNvPr>
          <p:cNvSpPr txBox="1"/>
          <p:nvPr/>
        </p:nvSpPr>
        <p:spPr>
          <a:xfrm>
            <a:off x="15276364" y="4122361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1" name="Connettore diritto 110">
            <a:extLst>
              <a:ext uri="{FF2B5EF4-FFF2-40B4-BE49-F238E27FC236}">
                <a16:creationId xmlns:a16="http://schemas.microsoft.com/office/drawing/2014/main" id="{9FE4880E-D687-4E9B-63CE-9AA97AA7F51C}"/>
              </a:ext>
            </a:extLst>
          </p:cNvPr>
          <p:cNvCxnSpPr>
            <a:cxnSpLocks/>
          </p:cNvCxnSpPr>
          <p:nvPr/>
        </p:nvCxnSpPr>
        <p:spPr>
          <a:xfrm>
            <a:off x="15024721" y="4286918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4" name="Elemento grafico 113" descr="Camminare con riempimento a tinta unita">
            <a:extLst>
              <a:ext uri="{FF2B5EF4-FFF2-40B4-BE49-F238E27FC236}">
                <a16:creationId xmlns:a16="http://schemas.microsoft.com/office/drawing/2014/main" id="{C48C270A-7640-630A-C2AC-BAD3FB1F43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8049" y="5213151"/>
            <a:ext cx="360000" cy="360000"/>
          </a:xfrm>
          <a:prstGeom prst="rect">
            <a:avLst/>
          </a:prstGeom>
        </p:spPr>
      </p:pic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6660FAEF-326D-422E-B1DC-0BF23C1D90E6}"/>
              </a:ext>
            </a:extLst>
          </p:cNvPr>
          <p:cNvSpPr txBox="1"/>
          <p:nvPr/>
        </p:nvSpPr>
        <p:spPr>
          <a:xfrm>
            <a:off x="10528369" y="5262911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2,1 km 26min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0727E00F-D58B-5147-B9BC-65D123006480}"/>
              </a:ext>
            </a:extLst>
          </p:cNvPr>
          <p:cNvSpPr txBox="1"/>
          <p:nvPr/>
        </p:nvSpPr>
        <p:spPr>
          <a:xfrm>
            <a:off x="12146714" y="5252362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7" name="Connettore diritto 116">
            <a:extLst>
              <a:ext uri="{FF2B5EF4-FFF2-40B4-BE49-F238E27FC236}">
                <a16:creationId xmlns:a16="http://schemas.microsoft.com/office/drawing/2014/main" id="{4231350C-D4EE-E6CF-7CB9-7F5E5A05D559}"/>
              </a:ext>
            </a:extLst>
          </p:cNvPr>
          <p:cNvCxnSpPr>
            <a:cxnSpLocks/>
          </p:cNvCxnSpPr>
          <p:nvPr/>
        </p:nvCxnSpPr>
        <p:spPr>
          <a:xfrm>
            <a:off x="11714603" y="5416919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8" name="Elemento grafico 117" descr="Camminare con riempimento a tinta unita">
            <a:extLst>
              <a:ext uri="{FF2B5EF4-FFF2-40B4-BE49-F238E27FC236}">
                <a16:creationId xmlns:a16="http://schemas.microsoft.com/office/drawing/2014/main" id="{382CAFEC-D014-1E42-3987-3AFF527591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30040" y="5213151"/>
            <a:ext cx="360000" cy="360000"/>
          </a:xfrm>
          <a:prstGeom prst="rect">
            <a:avLst/>
          </a:prstGeom>
        </p:spPr>
      </p:pic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26B76925-F8FE-67BE-6EEC-3C29F6843A82}"/>
              </a:ext>
            </a:extLst>
          </p:cNvPr>
          <p:cNvSpPr txBox="1"/>
          <p:nvPr/>
        </p:nvSpPr>
        <p:spPr>
          <a:xfrm>
            <a:off x="13790360" y="5262911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3,5 km 44min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BC02FDEA-6720-89B4-0E3F-3E7B42C3D2BB}"/>
              </a:ext>
            </a:extLst>
          </p:cNvPr>
          <p:cNvSpPr txBox="1"/>
          <p:nvPr/>
        </p:nvSpPr>
        <p:spPr>
          <a:xfrm>
            <a:off x="15288397" y="5252362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4739B95E-1F51-DC97-A25E-30194D880583}"/>
              </a:ext>
            </a:extLst>
          </p:cNvPr>
          <p:cNvCxnSpPr>
            <a:cxnSpLocks/>
          </p:cNvCxnSpPr>
          <p:nvPr/>
        </p:nvCxnSpPr>
        <p:spPr>
          <a:xfrm>
            <a:off x="15036754" y="5416919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24" name="Elemento grafico 123" descr="Camminare con riempimento a tinta unita">
            <a:extLst>
              <a:ext uri="{FF2B5EF4-FFF2-40B4-BE49-F238E27FC236}">
                <a16:creationId xmlns:a16="http://schemas.microsoft.com/office/drawing/2014/main" id="{24806C58-A962-0D4B-6A63-EA51644588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9189" y="6344004"/>
            <a:ext cx="360000" cy="360000"/>
          </a:xfrm>
          <a:prstGeom prst="rect">
            <a:avLst/>
          </a:prstGeom>
        </p:spPr>
      </p:pic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B2C35085-8A95-1FD7-82B0-C5557643DF0E}"/>
              </a:ext>
            </a:extLst>
          </p:cNvPr>
          <p:cNvSpPr txBox="1"/>
          <p:nvPr/>
        </p:nvSpPr>
        <p:spPr>
          <a:xfrm>
            <a:off x="10529509" y="6393764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km 25min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F64DBDC6-6685-03D3-6A3B-4DC9A1F56702}"/>
              </a:ext>
            </a:extLst>
          </p:cNvPr>
          <p:cNvSpPr txBox="1"/>
          <p:nvPr/>
        </p:nvSpPr>
        <p:spPr>
          <a:xfrm>
            <a:off x="12147854" y="6383215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7" name="Connettore diritto 126">
            <a:extLst>
              <a:ext uri="{FF2B5EF4-FFF2-40B4-BE49-F238E27FC236}">
                <a16:creationId xmlns:a16="http://schemas.microsoft.com/office/drawing/2014/main" id="{5EDFA797-146D-5557-0BBC-694FFC093B2D}"/>
              </a:ext>
            </a:extLst>
          </p:cNvPr>
          <p:cNvCxnSpPr>
            <a:cxnSpLocks/>
          </p:cNvCxnSpPr>
          <p:nvPr/>
        </p:nvCxnSpPr>
        <p:spPr>
          <a:xfrm>
            <a:off x="11715743" y="6547772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28" name="Elemento grafico 127" descr="Camminare con riempimento a tinta unita">
            <a:extLst>
              <a:ext uri="{FF2B5EF4-FFF2-40B4-BE49-F238E27FC236}">
                <a16:creationId xmlns:a16="http://schemas.microsoft.com/office/drawing/2014/main" id="{AC396BF1-90A3-6B96-BC2E-9C4ADAC6E3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31180" y="6344004"/>
            <a:ext cx="360000" cy="360000"/>
          </a:xfrm>
          <a:prstGeom prst="rect">
            <a:avLst/>
          </a:prstGeom>
        </p:spPr>
      </p:pic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726C4406-637E-805E-4B6D-ECB2D8F1C0CC}"/>
              </a:ext>
            </a:extLst>
          </p:cNvPr>
          <p:cNvSpPr txBox="1"/>
          <p:nvPr/>
        </p:nvSpPr>
        <p:spPr>
          <a:xfrm>
            <a:off x="13791500" y="6393764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1,2 km 16min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FFF6C315-54F5-CD48-8821-035ED439E3DF}"/>
              </a:ext>
            </a:extLst>
          </p:cNvPr>
          <p:cNvSpPr txBox="1"/>
          <p:nvPr/>
        </p:nvSpPr>
        <p:spPr>
          <a:xfrm>
            <a:off x="15289537" y="6383215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1" name="Connettore diritto 130">
            <a:extLst>
              <a:ext uri="{FF2B5EF4-FFF2-40B4-BE49-F238E27FC236}">
                <a16:creationId xmlns:a16="http://schemas.microsoft.com/office/drawing/2014/main" id="{470CA856-13F6-B889-C18C-0D148F036A0F}"/>
              </a:ext>
            </a:extLst>
          </p:cNvPr>
          <p:cNvCxnSpPr>
            <a:cxnSpLocks/>
          </p:cNvCxnSpPr>
          <p:nvPr/>
        </p:nvCxnSpPr>
        <p:spPr>
          <a:xfrm>
            <a:off x="15037894" y="6547772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9" name="Elemento grafico 138" descr="Camminare con riempimento a tinta unita">
            <a:extLst>
              <a:ext uri="{FF2B5EF4-FFF2-40B4-BE49-F238E27FC236}">
                <a16:creationId xmlns:a16="http://schemas.microsoft.com/office/drawing/2014/main" id="{DE0C186A-9C18-AC49-8D0B-0467A86EFD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7323" y="7362688"/>
            <a:ext cx="360000" cy="360000"/>
          </a:xfrm>
          <a:prstGeom prst="rect">
            <a:avLst/>
          </a:prstGeom>
        </p:spPr>
      </p:pic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8BA839C4-C6EA-2F7C-2CFB-CCF00E555949}"/>
              </a:ext>
            </a:extLst>
          </p:cNvPr>
          <p:cNvSpPr txBox="1"/>
          <p:nvPr/>
        </p:nvSpPr>
        <p:spPr>
          <a:xfrm>
            <a:off x="10527643" y="7412448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1,9 km 24min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1" name="CasellaDiTesto 140">
            <a:extLst>
              <a:ext uri="{FF2B5EF4-FFF2-40B4-BE49-F238E27FC236}">
                <a16:creationId xmlns:a16="http://schemas.microsoft.com/office/drawing/2014/main" id="{9FABF0DE-00C3-B581-1575-05C479C1161A}"/>
              </a:ext>
            </a:extLst>
          </p:cNvPr>
          <p:cNvSpPr txBox="1"/>
          <p:nvPr/>
        </p:nvSpPr>
        <p:spPr>
          <a:xfrm>
            <a:off x="12145988" y="7401899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2" name="Connettore diritto 141">
            <a:extLst>
              <a:ext uri="{FF2B5EF4-FFF2-40B4-BE49-F238E27FC236}">
                <a16:creationId xmlns:a16="http://schemas.microsoft.com/office/drawing/2014/main" id="{08EF8A87-8FA6-989C-454B-0D66EBE0CE30}"/>
              </a:ext>
            </a:extLst>
          </p:cNvPr>
          <p:cNvCxnSpPr>
            <a:cxnSpLocks/>
          </p:cNvCxnSpPr>
          <p:nvPr/>
        </p:nvCxnSpPr>
        <p:spPr>
          <a:xfrm>
            <a:off x="11713877" y="7566456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3" name="Elemento grafico 142" descr="Camminare con riempimento a tinta unita">
            <a:extLst>
              <a:ext uri="{FF2B5EF4-FFF2-40B4-BE49-F238E27FC236}">
                <a16:creationId xmlns:a16="http://schemas.microsoft.com/office/drawing/2014/main" id="{1A23A482-3A12-7CEB-A86B-65B257D736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29314" y="7362688"/>
            <a:ext cx="360000" cy="360000"/>
          </a:xfrm>
          <a:prstGeom prst="rect">
            <a:avLst/>
          </a:prstGeom>
        </p:spPr>
      </p:pic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CE059339-FE0E-08B9-3693-098276567CC8}"/>
              </a:ext>
            </a:extLst>
          </p:cNvPr>
          <p:cNvSpPr txBox="1"/>
          <p:nvPr/>
        </p:nvSpPr>
        <p:spPr>
          <a:xfrm>
            <a:off x="13789634" y="7412448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km 26min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5" name="CasellaDiTesto 144">
            <a:extLst>
              <a:ext uri="{FF2B5EF4-FFF2-40B4-BE49-F238E27FC236}">
                <a16:creationId xmlns:a16="http://schemas.microsoft.com/office/drawing/2014/main" id="{10C81954-DBE9-1ABC-08E4-BBCCC23C9387}"/>
              </a:ext>
            </a:extLst>
          </p:cNvPr>
          <p:cNvSpPr txBox="1"/>
          <p:nvPr/>
        </p:nvSpPr>
        <p:spPr>
          <a:xfrm>
            <a:off x="15287671" y="7401899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6" name="Connettore diritto 145">
            <a:extLst>
              <a:ext uri="{FF2B5EF4-FFF2-40B4-BE49-F238E27FC236}">
                <a16:creationId xmlns:a16="http://schemas.microsoft.com/office/drawing/2014/main" id="{F7E2EE73-C550-88BB-5935-A2938139A4D1}"/>
              </a:ext>
            </a:extLst>
          </p:cNvPr>
          <p:cNvCxnSpPr>
            <a:cxnSpLocks/>
          </p:cNvCxnSpPr>
          <p:nvPr/>
        </p:nvCxnSpPr>
        <p:spPr>
          <a:xfrm>
            <a:off x="15036028" y="7566456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7" name="Elemento grafico 146" descr="Camminare con riempimento a tinta unita">
            <a:extLst>
              <a:ext uri="{FF2B5EF4-FFF2-40B4-BE49-F238E27FC236}">
                <a16:creationId xmlns:a16="http://schemas.microsoft.com/office/drawing/2014/main" id="{B2F2CBA7-1985-760C-22A9-D3DF81CE49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5023" y="8228958"/>
            <a:ext cx="360000" cy="360000"/>
          </a:xfrm>
          <a:prstGeom prst="rect">
            <a:avLst/>
          </a:prstGeom>
        </p:spPr>
      </p:pic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72BC8CF9-6E25-4768-EE44-96D3CDFBD166}"/>
              </a:ext>
            </a:extLst>
          </p:cNvPr>
          <p:cNvSpPr txBox="1"/>
          <p:nvPr/>
        </p:nvSpPr>
        <p:spPr>
          <a:xfrm>
            <a:off x="10465343" y="8290752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4,1 km 50min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F5DF6E26-3338-57B1-882D-C7F15D2A7785}"/>
              </a:ext>
            </a:extLst>
          </p:cNvPr>
          <p:cNvSpPr txBox="1"/>
          <p:nvPr/>
        </p:nvSpPr>
        <p:spPr>
          <a:xfrm>
            <a:off x="12083688" y="8268169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0" name="Connettore diritto 149">
            <a:extLst>
              <a:ext uri="{FF2B5EF4-FFF2-40B4-BE49-F238E27FC236}">
                <a16:creationId xmlns:a16="http://schemas.microsoft.com/office/drawing/2014/main" id="{0C63192D-E433-CB6D-2E08-E95D8EB41B58}"/>
              </a:ext>
            </a:extLst>
          </p:cNvPr>
          <p:cNvCxnSpPr>
            <a:cxnSpLocks/>
          </p:cNvCxnSpPr>
          <p:nvPr/>
        </p:nvCxnSpPr>
        <p:spPr>
          <a:xfrm>
            <a:off x="11651577" y="8432726"/>
            <a:ext cx="360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1" name="Elemento grafico 150" descr="Camminare con riempimento a tinta unita">
            <a:extLst>
              <a:ext uri="{FF2B5EF4-FFF2-40B4-BE49-F238E27FC236}">
                <a16:creationId xmlns:a16="http://schemas.microsoft.com/office/drawing/2014/main" id="{97A66FBD-BE77-280A-9DC8-B97DF41D12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94822" y="8301150"/>
            <a:ext cx="360000" cy="360000"/>
          </a:xfrm>
          <a:prstGeom prst="rect">
            <a:avLst/>
          </a:prstGeom>
        </p:spPr>
      </p:pic>
      <p:sp>
        <p:nvSpPr>
          <p:cNvPr id="152" name="CasellaDiTesto 151">
            <a:extLst>
              <a:ext uri="{FF2B5EF4-FFF2-40B4-BE49-F238E27FC236}">
                <a16:creationId xmlns:a16="http://schemas.microsoft.com/office/drawing/2014/main" id="{2686525E-F310-4877-23DB-7D47ED9721CF}"/>
              </a:ext>
            </a:extLst>
          </p:cNvPr>
          <p:cNvSpPr txBox="1"/>
          <p:nvPr/>
        </p:nvSpPr>
        <p:spPr>
          <a:xfrm>
            <a:off x="13727334" y="8290752"/>
            <a:ext cx="1560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4,2 km 51min</a:t>
            </a:r>
            <a:endParaRPr lang="it-IT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it-IT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3" name="CasellaDiTesto 152">
            <a:extLst>
              <a:ext uri="{FF2B5EF4-FFF2-40B4-BE49-F238E27FC236}">
                <a16:creationId xmlns:a16="http://schemas.microsoft.com/office/drawing/2014/main" id="{0A701317-2A36-4CCA-897A-042BD1BA9AAE}"/>
              </a:ext>
            </a:extLst>
          </p:cNvPr>
          <p:cNvSpPr txBox="1"/>
          <p:nvPr/>
        </p:nvSpPr>
        <p:spPr>
          <a:xfrm>
            <a:off x="15225371" y="8268169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4" name="Connettore diritto 153">
            <a:extLst>
              <a:ext uri="{FF2B5EF4-FFF2-40B4-BE49-F238E27FC236}">
                <a16:creationId xmlns:a16="http://schemas.microsoft.com/office/drawing/2014/main" id="{BC31D2F5-34F1-B63B-6879-9977C473B62A}"/>
              </a:ext>
            </a:extLst>
          </p:cNvPr>
          <p:cNvCxnSpPr>
            <a:cxnSpLocks/>
          </p:cNvCxnSpPr>
          <p:nvPr/>
        </p:nvCxnSpPr>
        <p:spPr>
          <a:xfrm>
            <a:off x="14973728" y="8432726"/>
            <a:ext cx="252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C6566486-E9FD-DC7C-43CA-C5E509EE404F}"/>
              </a:ext>
            </a:extLst>
          </p:cNvPr>
          <p:cNvSpPr txBox="1"/>
          <p:nvPr/>
        </p:nvSpPr>
        <p:spPr>
          <a:xfrm>
            <a:off x="10040590" y="796600"/>
            <a:ext cx="25814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AREE SOSTA CIMITERO EBRAICO 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9344B9F8-AA3B-8B7E-27D4-1A5F15C496A5}"/>
              </a:ext>
            </a:extLst>
          </p:cNvPr>
          <p:cNvSpPr txBox="1"/>
          <p:nvPr/>
        </p:nvSpPr>
        <p:spPr>
          <a:xfrm>
            <a:off x="10040590" y="1715777"/>
            <a:ext cx="21699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 VIA BARZAGHI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61CF7D9E-7789-324F-8378-D71B980ECE76}"/>
              </a:ext>
            </a:extLst>
          </p:cNvPr>
          <p:cNvSpPr txBox="1"/>
          <p:nvPr/>
        </p:nvSpPr>
        <p:spPr>
          <a:xfrm>
            <a:off x="10040590" y="2610890"/>
            <a:ext cx="27812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SOSTA CIMITERO MAGGIORE 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135" name="CasellaDiTesto 134">
            <a:extLst>
              <a:ext uri="{FF2B5EF4-FFF2-40B4-BE49-F238E27FC236}">
                <a16:creationId xmlns:a16="http://schemas.microsoft.com/office/drawing/2014/main" id="{8309A8EE-66FB-4F4E-4D1E-76F5D50C6212}"/>
              </a:ext>
            </a:extLst>
          </p:cNvPr>
          <p:cNvSpPr txBox="1"/>
          <p:nvPr/>
        </p:nvSpPr>
        <p:spPr>
          <a:xfrm>
            <a:off x="10040590" y="4689896"/>
            <a:ext cx="39972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DI INTERSCAMBIO MOLINO DORINO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46FF5D4C-370E-DDB7-E5E0-7642D9A223BB}"/>
              </a:ext>
            </a:extLst>
          </p:cNvPr>
          <p:cNvSpPr txBox="1"/>
          <p:nvPr/>
        </p:nvSpPr>
        <p:spPr>
          <a:xfrm>
            <a:off x="10040590" y="3686484"/>
            <a:ext cx="24486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SOSTA LUNGO VIA DE GASPERI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97228A53-0C07-973F-1A1C-4096D7A29947}"/>
              </a:ext>
            </a:extLst>
          </p:cNvPr>
          <p:cNvSpPr txBox="1"/>
          <p:nvPr/>
        </p:nvSpPr>
        <p:spPr>
          <a:xfrm>
            <a:off x="10040590" y="5777521"/>
            <a:ext cx="35101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INTERSCAMBIO LAMPUGNANO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D6870298-83A2-C093-6160-72B4B421EBD3}"/>
              </a:ext>
            </a:extLst>
          </p:cNvPr>
          <p:cNvSpPr txBox="1"/>
          <p:nvPr/>
        </p:nvSpPr>
        <p:spPr>
          <a:xfrm>
            <a:off x="10040590" y="6912038"/>
            <a:ext cx="25690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AREE PARCHEGGIO VIA NOVARA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sp>
        <p:nvSpPr>
          <p:cNvPr id="155" name="CasellaDiTesto 154">
            <a:extLst>
              <a:ext uri="{FF2B5EF4-FFF2-40B4-BE49-F238E27FC236}">
                <a16:creationId xmlns:a16="http://schemas.microsoft.com/office/drawing/2014/main" id="{42A4A33F-1BC2-FDEB-F2DC-7D7E26892B65}"/>
              </a:ext>
            </a:extLst>
          </p:cNvPr>
          <p:cNvSpPr txBox="1"/>
          <p:nvPr/>
        </p:nvSpPr>
        <p:spPr>
          <a:xfrm>
            <a:off x="10040590" y="7952770"/>
            <a:ext cx="28559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PARCHEGGIO VIA NOVARA/TRENNO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pic>
        <p:nvPicPr>
          <p:cNvPr id="212" name="Immagine 211">
            <a:extLst>
              <a:ext uri="{FF2B5EF4-FFF2-40B4-BE49-F238E27FC236}">
                <a16:creationId xmlns:a16="http://schemas.microsoft.com/office/drawing/2014/main" id="{2AC821BB-83FD-0A87-E45E-12F8076E4C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011" y="4720658"/>
            <a:ext cx="270493" cy="180000"/>
          </a:xfrm>
          <a:prstGeom prst="rect">
            <a:avLst/>
          </a:prstGeom>
        </p:spPr>
      </p:pic>
      <p:pic>
        <p:nvPicPr>
          <p:cNvPr id="213" name="Immagine 212">
            <a:extLst>
              <a:ext uri="{FF2B5EF4-FFF2-40B4-BE49-F238E27FC236}">
                <a16:creationId xmlns:a16="http://schemas.microsoft.com/office/drawing/2014/main" id="{BF70CEFC-0125-9886-3478-F79EAA229F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95" y="5803501"/>
            <a:ext cx="270493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5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2597A45B-B729-520F-1D20-88321BA1B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9" b="38908"/>
          <a:stretch/>
        </p:blipFill>
        <p:spPr>
          <a:xfrm>
            <a:off x="870739" y="1675921"/>
            <a:ext cx="6787906" cy="49419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28FB421-7C89-47F4-A19D-B4904E5BC4B7}"/>
              </a:ext>
            </a:extLst>
          </p:cNvPr>
          <p:cNvCxnSpPr>
            <a:cxnSpLocks/>
          </p:cNvCxnSpPr>
          <p:nvPr/>
        </p:nvCxnSpPr>
        <p:spPr>
          <a:xfrm>
            <a:off x="1636295" y="9250385"/>
            <a:ext cx="141732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D664E6-A2B6-4E24-85A6-C72BE5D54E3C}"/>
              </a:ext>
            </a:extLst>
          </p:cNvPr>
          <p:cNvGrpSpPr/>
          <p:nvPr/>
        </p:nvGrpSpPr>
        <p:grpSpPr>
          <a:xfrm>
            <a:off x="432499" y="350814"/>
            <a:ext cx="10624522" cy="3618277"/>
            <a:chOff x="164123" y="1345961"/>
            <a:chExt cx="5935750" cy="2745393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F89C455-CF29-4743-8C88-515DA747D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23" y="1348154"/>
              <a:ext cx="0" cy="274320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9BAAE61-2D3F-4AB7-AAA5-B72087408EC2}"/>
                </a:ext>
              </a:extLst>
            </p:cNvPr>
            <p:cNvCxnSpPr>
              <a:cxnSpLocks/>
            </p:cNvCxnSpPr>
            <p:nvPr/>
          </p:nvCxnSpPr>
          <p:spPr>
            <a:xfrm>
              <a:off x="164123" y="1345961"/>
              <a:ext cx="593575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2928D244-4F37-4216-8DD1-BCC6005E58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5616" y="8933985"/>
            <a:ext cx="390685" cy="576000"/>
          </a:xfrm>
          <a:prstGeom prst="rect">
            <a:avLst/>
          </a:prstGeom>
        </p:spPr>
      </p:pic>
      <p:pic>
        <p:nvPicPr>
          <p:cNvPr id="24" name="object 5">
            <a:extLst>
              <a:ext uri="{FF2B5EF4-FFF2-40B4-BE49-F238E27FC236}">
                <a16:creationId xmlns:a16="http://schemas.microsoft.com/office/drawing/2014/main" id="{5E5D0363-8E9E-488F-95A2-3AD5A07A58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99" y="9123119"/>
            <a:ext cx="829055" cy="36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17686DC-8B28-455D-84AF-3DF167498E9D}"/>
              </a:ext>
            </a:extLst>
          </p:cNvPr>
          <p:cNvSpPr txBox="1"/>
          <p:nvPr/>
        </p:nvSpPr>
        <p:spPr>
          <a:xfrm>
            <a:off x="11069054" y="154276"/>
            <a:ext cx="5567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ACCESSIBILITA’ TPL IPPODROMO LA MAURA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B035EC-0DA3-4106-81FD-383DB2094B10}"/>
              </a:ext>
            </a:extLst>
          </p:cNvPr>
          <p:cNvSpPr txBox="1"/>
          <p:nvPr/>
        </p:nvSpPr>
        <p:spPr>
          <a:xfrm>
            <a:off x="1922973" y="9274891"/>
            <a:ext cx="137470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Segoe UI" panose="020B0502040204020203" pitchFamily="34" charset="0"/>
                <a:cs typeface="Segoe UI" panose="020B0502040204020203" pitchFamily="34" charset="0"/>
              </a:rPr>
              <a:t>2203700xx_00 									rev. 00									xx/05/2022								</a:t>
            </a:r>
            <a:fld id="{929E0086-96DA-49F1-9CBD-0D06E0AD3CC2}" type="slidenum">
              <a:rPr lang="it-IT" sz="1050">
                <a:latin typeface="Segoe UI" panose="020B0502040204020203" pitchFamily="34" charset="0"/>
                <a:cs typeface="Segoe UI" panose="020B0502040204020203" pitchFamily="34" charset="0"/>
              </a:rPr>
              <a:t>9</a:t>
            </a:fld>
            <a:endParaRPr lang="it-IT" sz="1050" dirty="0"/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C31F3B32-A259-A1A8-235A-AFCD9C006A34}"/>
              </a:ext>
            </a:extLst>
          </p:cNvPr>
          <p:cNvSpPr/>
          <p:nvPr/>
        </p:nvSpPr>
        <p:spPr>
          <a:xfrm rot="2369930">
            <a:off x="2625219" y="4280921"/>
            <a:ext cx="288000" cy="288000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DF1AA7-553C-8222-C100-CAA4E769E3DE}"/>
              </a:ext>
            </a:extLst>
          </p:cNvPr>
          <p:cNvSpPr txBox="1"/>
          <p:nvPr/>
        </p:nvSpPr>
        <p:spPr>
          <a:xfrm>
            <a:off x="1571483" y="4117144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sz="1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702A573-D530-5C9C-3999-64B7A1C16B46}"/>
              </a:ext>
            </a:extLst>
          </p:cNvPr>
          <p:cNvSpPr txBox="1"/>
          <p:nvPr/>
        </p:nvSpPr>
        <p:spPr>
          <a:xfrm>
            <a:off x="1428214" y="5312693"/>
            <a:ext cx="11299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Parco Trenno</a:t>
            </a:r>
            <a:endParaRPr lang="it-IT" sz="1300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EEAA202-7F18-168C-2B5A-74EA5E414C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8" y="1286369"/>
            <a:ext cx="324591" cy="216000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DA3AB77-9845-FD17-F787-03D744C65CD4}"/>
              </a:ext>
            </a:extLst>
          </p:cNvPr>
          <p:cNvSpPr txBox="1"/>
          <p:nvPr/>
        </p:nvSpPr>
        <p:spPr>
          <a:xfrm>
            <a:off x="3252580" y="1246554"/>
            <a:ext cx="103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URUGUAY</a:t>
            </a:r>
            <a:endParaRPr lang="it-IT" sz="1400" b="1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4AD842A6-4454-D51B-D82D-E1451BF37A67}"/>
              </a:ext>
            </a:extLst>
          </p:cNvPr>
          <p:cNvSpPr txBox="1"/>
          <p:nvPr/>
        </p:nvSpPr>
        <p:spPr>
          <a:xfrm>
            <a:off x="846260" y="1246554"/>
            <a:ext cx="116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Percorsi da </a:t>
            </a:r>
            <a:endParaRPr lang="it-IT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C53BD99-7B1F-8CED-E825-E93B3042FB55}"/>
              </a:ext>
            </a:extLst>
          </p:cNvPr>
          <p:cNvSpPr txBox="1"/>
          <p:nvPr/>
        </p:nvSpPr>
        <p:spPr>
          <a:xfrm>
            <a:off x="1890214" y="1263091"/>
            <a:ext cx="93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BONOLA</a:t>
            </a:r>
            <a:endParaRPr lang="it-IT" sz="1400" b="1" dirty="0"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1C531EE7-EC4A-38E4-D4AA-B4F3963000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9" y="1286369"/>
            <a:ext cx="324591" cy="216000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FB9AEC9-DC46-89A0-9B15-D4F2C2098F7C}"/>
              </a:ext>
            </a:extLst>
          </p:cNvPr>
          <p:cNvSpPr txBox="1"/>
          <p:nvPr/>
        </p:nvSpPr>
        <p:spPr>
          <a:xfrm>
            <a:off x="4728717" y="1222799"/>
            <a:ext cx="1394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PIT</a:t>
            </a:r>
            <a:endParaRPr lang="it-IT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7" name="Immagine 56" descr="Immagine che contiene mappa&#10;&#10;Descrizione generata automaticamente">
            <a:extLst>
              <a:ext uri="{FF2B5EF4-FFF2-40B4-BE49-F238E27FC236}">
                <a16:creationId xmlns:a16="http://schemas.microsoft.com/office/drawing/2014/main" id="{65990FAB-9A14-BE49-D04B-77C453B1F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9" b="38908"/>
          <a:stretch/>
        </p:blipFill>
        <p:spPr>
          <a:xfrm>
            <a:off x="9647577" y="1727452"/>
            <a:ext cx="6787906" cy="494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9" name="Freccia a gallone 58">
            <a:extLst>
              <a:ext uri="{FF2B5EF4-FFF2-40B4-BE49-F238E27FC236}">
                <a16:creationId xmlns:a16="http://schemas.microsoft.com/office/drawing/2014/main" id="{9207B67A-7A1D-71CF-1880-51B8C54680CC}"/>
              </a:ext>
            </a:extLst>
          </p:cNvPr>
          <p:cNvSpPr/>
          <p:nvPr/>
        </p:nvSpPr>
        <p:spPr>
          <a:xfrm rot="14257600">
            <a:off x="13469369" y="6023742"/>
            <a:ext cx="288000" cy="288000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B77AF744-9AC7-CEAD-74A7-A7089D753B52}"/>
              </a:ext>
            </a:extLst>
          </p:cNvPr>
          <p:cNvSpPr txBox="1"/>
          <p:nvPr/>
        </p:nvSpPr>
        <p:spPr>
          <a:xfrm>
            <a:off x="13613369" y="6237080"/>
            <a:ext cx="178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sz="1400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DBCEE6F7-D05B-08F3-8478-49E37B0AF37E}"/>
              </a:ext>
            </a:extLst>
          </p:cNvPr>
          <p:cNvSpPr txBox="1"/>
          <p:nvPr/>
        </p:nvSpPr>
        <p:spPr>
          <a:xfrm>
            <a:off x="10205052" y="5364224"/>
            <a:ext cx="11299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Parco Trenno</a:t>
            </a:r>
            <a:endParaRPr lang="it-IT" sz="1300" i="1" dirty="0"/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103A4AC8-F485-3F40-CA94-15AB6EFE29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121" y="1354868"/>
            <a:ext cx="324591" cy="216000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4ED159F0-A923-294F-BC79-B97C3AA06E8C}"/>
              </a:ext>
            </a:extLst>
          </p:cNvPr>
          <p:cNvSpPr txBox="1"/>
          <p:nvPr/>
        </p:nvSpPr>
        <p:spPr>
          <a:xfrm>
            <a:off x="10687621" y="1317937"/>
            <a:ext cx="103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URUGUAY</a:t>
            </a:r>
            <a:endParaRPr lang="it-IT" sz="1400" b="1" dirty="0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id="{806FC42B-E8CF-730E-454E-E6252D22CF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992" y="1364261"/>
            <a:ext cx="324591" cy="216000"/>
          </a:xfrm>
          <a:prstGeom prst="rect">
            <a:avLst/>
          </a:prstGeom>
        </p:spPr>
      </p:pic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FB04DA1B-6553-EEF1-0591-7F0E638DCF66}"/>
              </a:ext>
            </a:extLst>
          </p:cNvPr>
          <p:cNvSpPr txBox="1"/>
          <p:nvPr/>
        </p:nvSpPr>
        <p:spPr>
          <a:xfrm>
            <a:off x="12140712" y="1318373"/>
            <a:ext cx="149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LAMPUGNANO</a:t>
            </a:r>
            <a:endParaRPr lang="it-IT" sz="1400" b="1" dirty="0"/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1318C4BF-0ABE-ADA8-C730-651B3A44F06B}"/>
              </a:ext>
            </a:extLst>
          </p:cNvPr>
          <p:cNvSpPr txBox="1"/>
          <p:nvPr/>
        </p:nvSpPr>
        <p:spPr>
          <a:xfrm>
            <a:off x="9623098" y="1298085"/>
            <a:ext cx="116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Percorsi da </a:t>
            </a:r>
            <a:endParaRPr lang="it-IT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10D4AD3F-BEED-6862-5AA1-8F7E84AE197B}"/>
              </a:ext>
            </a:extLst>
          </p:cNvPr>
          <p:cNvSpPr txBox="1"/>
          <p:nvPr/>
        </p:nvSpPr>
        <p:spPr>
          <a:xfrm>
            <a:off x="13953635" y="1322590"/>
            <a:ext cx="192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it-IT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Ingresso Principale</a:t>
            </a:r>
            <a:endParaRPr lang="it-IT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8742C105-E3E9-1A03-9D40-FB6198B7357C}"/>
              </a:ext>
            </a:extLst>
          </p:cNvPr>
          <p:cNvSpPr txBox="1"/>
          <p:nvPr/>
        </p:nvSpPr>
        <p:spPr>
          <a:xfrm>
            <a:off x="3184182" y="2297730"/>
            <a:ext cx="93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BONOLA</a:t>
            </a:r>
            <a:endParaRPr lang="it-IT" sz="1400" b="1" dirty="0"/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30E65FD1-7890-FF13-313E-A8A502836F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73" y="2343619"/>
            <a:ext cx="324591" cy="216000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21B01082-73BB-A818-F9D3-25B33B7834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69" y="3451569"/>
            <a:ext cx="324591" cy="216000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66316239-E1E9-8C44-71E2-8702881EE800}"/>
              </a:ext>
            </a:extLst>
          </p:cNvPr>
          <p:cNvSpPr txBox="1"/>
          <p:nvPr/>
        </p:nvSpPr>
        <p:spPr>
          <a:xfrm>
            <a:off x="5425831" y="3405680"/>
            <a:ext cx="103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URUGUAY</a:t>
            </a:r>
            <a:endParaRPr lang="it-IT" sz="1400" b="1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86AB2476-BC06-6274-77CF-6F59091E6C21}"/>
              </a:ext>
            </a:extLst>
          </p:cNvPr>
          <p:cNvSpPr/>
          <p:nvPr/>
        </p:nvSpPr>
        <p:spPr>
          <a:xfrm>
            <a:off x="2194328" y="2366501"/>
            <a:ext cx="670792" cy="1787883"/>
          </a:xfrm>
          <a:custGeom>
            <a:avLst/>
            <a:gdLst>
              <a:gd name="connsiteX0" fmla="*/ 670792 w 670792"/>
              <a:gd name="connsiteY0" fmla="*/ 2626 h 1787883"/>
              <a:gd name="connsiteX1" fmla="*/ 278906 w 670792"/>
              <a:gd name="connsiteY1" fmla="*/ 37460 h 1787883"/>
              <a:gd name="connsiteX2" fmla="*/ 217946 w 670792"/>
              <a:gd name="connsiteY2" fmla="*/ 263883 h 1787883"/>
              <a:gd name="connsiteX3" fmla="*/ 87318 w 670792"/>
              <a:gd name="connsiteY3" fmla="*/ 568683 h 1787883"/>
              <a:gd name="connsiteX4" fmla="*/ 113443 w 670792"/>
              <a:gd name="connsiteY4" fmla="*/ 725437 h 1787883"/>
              <a:gd name="connsiteX5" fmla="*/ 232 w 670792"/>
              <a:gd name="connsiteY5" fmla="*/ 873483 h 1787883"/>
              <a:gd name="connsiteX6" fmla="*/ 148278 w 670792"/>
              <a:gd name="connsiteY6" fmla="*/ 1544043 h 1787883"/>
              <a:gd name="connsiteX7" fmla="*/ 217946 w 670792"/>
              <a:gd name="connsiteY7" fmla="*/ 1787883 h 178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792" h="1787883">
                <a:moveTo>
                  <a:pt x="670792" y="2626"/>
                </a:moveTo>
                <a:cubicBezTo>
                  <a:pt x="512586" y="-1729"/>
                  <a:pt x="354380" y="-6083"/>
                  <a:pt x="278906" y="37460"/>
                </a:cubicBezTo>
                <a:cubicBezTo>
                  <a:pt x="203432" y="81003"/>
                  <a:pt x="249877" y="175346"/>
                  <a:pt x="217946" y="263883"/>
                </a:cubicBezTo>
                <a:cubicBezTo>
                  <a:pt x="186015" y="352420"/>
                  <a:pt x="104735" y="491757"/>
                  <a:pt x="87318" y="568683"/>
                </a:cubicBezTo>
                <a:cubicBezTo>
                  <a:pt x="69901" y="645609"/>
                  <a:pt x="127957" y="674637"/>
                  <a:pt x="113443" y="725437"/>
                </a:cubicBezTo>
                <a:cubicBezTo>
                  <a:pt x="98929" y="776237"/>
                  <a:pt x="-5574" y="737049"/>
                  <a:pt x="232" y="873483"/>
                </a:cubicBezTo>
                <a:cubicBezTo>
                  <a:pt x="6038" y="1009917"/>
                  <a:pt x="111992" y="1391643"/>
                  <a:pt x="148278" y="1544043"/>
                </a:cubicBezTo>
                <a:cubicBezTo>
                  <a:pt x="184564" y="1696443"/>
                  <a:pt x="201255" y="1742163"/>
                  <a:pt x="217946" y="1787883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Elemento grafico 10" descr="Camminare con riempimento a tinta unita">
            <a:extLst>
              <a:ext uri="{FF2B5EF4-FFF2-40B4-BE49-F238E27FC236}">
                <a16:creationId xmlns:a16="http://schemas.microsoft.com/office/drawing/2014/main" id="{C002301D-3FB3-7EC8-AA30-CBD8AE1971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9100" y="2768421"/>
            <a:ext cx="360000" cy="360000"/>
          </a:xfrm>
          <a:prstGeom prst="rect">
            <a:avLst/>
          </a:prstGeom>
        </p:spPr>
      </p:pic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DDD7DCC5-E52D-7E90-8AC5-A163FCB9F023}"/>
              </a:ext>
            </a:extLst>
          </p:cNvPr>
          <p:cNvSpPr txBox="1"/>
          <p:nvPr/>
        </p:nvSpPr>
        <p:spPr>
          <a:xfrm>
            <a:off x="2617820" y="2840800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900 m 11min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845802EE-2D81-8FA4-2B32-1C8657883CFB}"/>
              </a:ext>
            </a:extLst>
          </p:cNvPr>
          <p:cNvSpPr/>
          <p:nvPr/>
        </p:nvSpPr>
        <p:spPr>
          <a:xfrm>
            <a:off x="2478325" y="3503318"/>
            <a:ext cx="2649144" cy="887787"/>
          </a:xfrm>
          <a:custGeom>
            <a:avLst/>
            <a:gdLst>
              <a:gd name="connsiteX0" fmla="*/ 2720692 w 2720692"/>
              <a:gd name="connsiteY0" fmla="*/ 0 h 1003076"/>
              <a:gd name="connsiteX1" fmla="*/ 2590064 w 2720692"/>
              <a:gd name="connsiteY1" fmla="*/ 139337 h 1003076"/>
              <a:gd name="connsiteX2" fmla="*/ 2389766 w 2720692"/>
              <a:gd name="connsiteY2" fmla="*/ 418011 h 1003076"/>
              <a:gd name="connsiteX3" fmla="*/ 2172052 w 2720692"/>
              <a:gd name="connsiteY3" fmla="*/ 548640 h 1003076"/>
              <a:gd name="connsiteX4" fmla="*/ 1980464 w 2720692"/>
              <a:gd name="connsiteY4" fmla="*/ 661851 h 1003076"/>
              <a:gd name="connsiteX5" fmla="*/ 1945629 w 2720692"/>
              <a:gd name="connsiteY5" fmla="*/ 818605 h 1003076"/>
              <a:gd name="connsiteX6" fmla="*/ 1780166 w 2720692"/>
              <a:gd name="connsiteY6" fmla="*/ 940525 h 1003076"/>
              <a:gd name="connsiteX7" fmla="*/ 1423115 w 2720692"/>
              <a:gd name="connsiteY7" fmla="*/ 1001485 h 1003076"/>
              <a:gd name="connsiteX8" fmla="*/ 1240235 w 2720692"/>
              <a:gd name="connsiteY8" fmla="*/ 879565 h 1003076"/>
              <a:gd name="connsiteX9" fmla="*/ 613218 w 2720692"/>
              <a:gd name="connsiteY9" fmla="*/ 627017 h 1003076"/>
              <a:gd name="connsiteX10" fmla="*/ 291001 w 2720692"/>
              <a:gd name="connsiteY10" fmla="*/ 548640 h 1003076"/>
              <a:gd name="connsiteX11" fmla="*/ 12326 w 2720692"/>
              <a:gd name="connsiteY11" fmla="*/ 478971 h 1003076"/>
              <a:gd name="connsiteX12" fmla="*/ 99412 w 2720692"/>
              <a:gd name="connsiteY12" fmla="*/ 740228 h 100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0692" h="1003076">
                <a:moveTo>
                  <a:pt x="2720692" y="0"/>
                </a:moveTo>
                <a:cubicBezTo>
                  <a:pt x="2682955" y="34834"/>
                  <a:pt x="2645218" y="69669"/>
                  <a:pt x="2590064" y="139337"/>
                </a:cubicBezTo>
                <a:cubicBezTo>
                  <a:pt x="2534910" y="209006"/>
                  <a:pt x="2459435" y="349794"/>
                  <a:pt x="2389766" y="418011"/>
                </a:cubicBezTo>
                <a:cubicBezTo>
                  <a:pt x="2320097" y="486228"/>
                  <a:pt x="2172052" y="548640"/>
                  <a:pt x="2172052" y="548640"/>
                </a:cubicBezTo>
                <a:cubicBezTo>
                  <a:pt x="2103835" y="589280"/>
                  <a:pt x="2018201" y="616857"/>
                  <a:pt x="1980464" y="661851"/>
                </a:cubicBezTo>
                <a:cubicBezTo>
                  <a:pt x="1942727" y="706845"/>
                  <a:pt x="1979012" y="772159"/>
                  <a:pt x="1945629" y="818605"/>
                </a:cubicBezTo>
                <a:cubicBezTo>
                  <a:pt x="1912246" y="865051"/>
                  <a:pt x="1867252" y="910045"/>
                  <a:pt x="1780166" y="940525"/>
                </a:cubicBezTo>
                <a:cubicBezTo>
                  <a:pt x="1693080" y="971005"/>
                  <a:pt x="1513103" y="1011645"/>
                  <a:pt x="1423115" y="1001485"/>
                </a:cubicBezTo>
                <a:cubicBezTo>
                  <a:pt x="1333127" y="991325"/>
                  <a:pt x="1375218" y="941976"/>
                  <a:pt x="1240235" y="879565"/>
                </a:cubicBezTo>
                <a:cubicBezTo>
                  <a:pt x="1105252" y="817154"/>
                  <a:pt x="771424" y="682171"/>
                  <a:pt x="613218" y="627017"/>
                </a:cubicBezTo>
                <a:cubicBezTo>
                  <a:pt x="455012" y="571863"/>
                  <a:pt x="391150" y="573314"/>
                  <a:pt x="291001" y="548640"/>
                </a:cubicBezTo>
                <a:cubicBezTo>
                  <a:pt x="190852" y="523966"/>
                  <a:pt x="44257" y="447040"/>
                  <a:pt x="12326" y="478971"/>
                </a:cubicBezTo>
                <a:cubicBezTo>
                  <a:pt x="-19605" y="510902"/>
                  <a:pt x="10875" y="701039"/>
                  <a:pt x="99412" y="740228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7" name="Elemento grafico 76" descr="Camminare con riempimento a tinta unita">
            <a:extLst>
              <a:ext uri="{FF2B5EF4-FFF2-40B4-BE49-F238E27FC236}">
                <a16:creationId xmlns:a16="http://schemas.microsoft.com/office/drawing/2014/main" id="{BA093618-EFED-9B36-8EA3-6077C1154F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3237" y="4082005"/>
            <a:ext cx="360000" cy="360000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4A87293B-BA10-1BC2-B551-C74398B8F935}"/>
              </a:ext>
            </a:extLst>
          </p:cNvPr>
          <p:cNvSpPr txBox="1"/>
          <p:nvPr/>
        </p:nvSpPr>
        <p:spPr>
          <a:xfrm>
            <a:off x="4701957" y="4154384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1,3 km 16min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9" name="Immagine 78">
            <a:extLst>
              <a:ext uri="{FF2B5EF4-FFF2-40B4-BE49-F238E27FC236}">
                <a16:creationId xmlns:a16="http://schemas.microsoft.com/office/drawing/2014/main" id="{A3A3FD47-9DD2-EFE7-0F35-16E9714777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338" y="3521552"/>
            <a:ext cx="324591" cy="216000"/>
          </a:xfrm>
          <a:prstGeom prst="rect">
            <a:avLst/>
          </a:prstGeom>
        </p:spPr>
      </p:pic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04B33A61-B0F3-5118-94A9-B83FFD8516AB}"/>
              </a:ext>
            </a:extLst>
          </p:cNvPr>
          <p:cNvSpPr txBox="1"/>
          <p:nvPr/>
        </p:nvSpPr>
        <p:spPr>
          <a:xfrm>
            <a:off x="12929075" y="3418433"/>
            <a:ext cx="103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URUGUAY</a:t>
            </a:r>
            <a:endParaRPr lang="it-IT" sz="1400" b="1" dirty="0"/>
          </a:p>
        </p:txBody>
      </p:sp>
      <p:pic>
        <p:nvPicPr>
          <p:cNvPr id="81" name="Immagine 80">
            <a:extLst>
              <a:ext uri="{FF2B5EF4-FFF2-40B4-BE49-F238E27FC236}">
                <a16:creationId xmlns:a16="http://schemas.microsoft.com/office/drawing/2014/main" id="{65F95D48-DDD8-4D34-98A8-5D0653F36A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603" y="4487893"/>
            <a:ext cx="324591" cy="216000"/>
          </a:xfrm>
          <a:prstGeom prst="rect">
            <a:avLst/>
          </a:prstGeom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22843D05-5486-603A-053C-A9A09DE5220F}"/>
              </a:ext>
            </a:extLst>
          </p:cNvPr>
          <p:cNvSpPr txBox="1"/>
          <p:nvPr/>
        </p:nvSpPr>
        <p:spPr>
          <a:xfrm>
            <a:off x="14443024" y="4442005"/>
            <a:ext cx="149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LAMPUGNANO</a:t>
            </a:r>
            <a:endParaRPr lang="it-IT" sz="1400" b="1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5ED586E5-630C-8970-A7E8-FEEDA74FE42A}"/>
              </a:ext>
            </a:extLst>
          </p:cNvPr>
          <p:cNvSpPr/>
          <p:nvPr/>
        </p:nvSpPr>
        <p:spPr>
          <a:xfrm>
            <a:off x="13515997" y="3692830"/>
            <a:ext cx="605136" cy="2366836"/>
          </a:xfrm>
          <a:custGeom>
            <a:avLst/>
            <a:gdLst>
              <a:gd name="connsiteX0" fmla="*/ 269672 w 605136"/>
              <a:gd name="connsiteY0" fmla="*/ 0 h 2366836"/>
              <a:gd name="connsiteX1" fmla="*/ 17123 w 605136"/>
              <a:gd name="connsiteY1" fmla="*/ 226423 h 2366836"/>
              <a:gd name="connsiteX2" fmla="*/ 86792 w 605136"/>
              <a:gd name="connsiteY2" fmla="*/ 418011 h 2366836"/>
              <a:gd name="connsiteX3" fmla="*/ 600597 w 605136"/>
              <a:gd name="connsiteY3" fmla="*/ 1149531 h 2366836"/>
              <a:gd name="connsiteX4" fmla="*/ 330632 w 605136"/>
              <a:gd name="connsiteY4" fmla="*/ 1445623 h 2366836"/>
              <a:gd name="connsiteX5" fmla="*/ 200003 w 605136"/>
              <a:gd name="connsiteY5" fmla="*/ 1672045 h 2366836"/>
              <a:gd name="connsiteX6" fmla="*/ 278380 w 605136"/>
              <a:gd name="connsiteY6" fmla="*/ 2168434 h 2366836"/>
              <a:gd name="connsiteX7" fmla="*/ 208712 w 605136"/>
              <a:gd name="connsiteY7" fmla="*/ 2351314 h 236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5136" h="2366836">
                <a:moveTo>
                  <a:pt x="269672" y="0"/>
                </a:moveTo>
                <a:cubicBezTo>
                  <a:pt x="158637" y="78377"/>
                  <a:pt x="47603" y="156755"/>
                  <a:pt x="17123" y="226423"/>
                </a:cubicBezTo>
                <a:cubicBezTo>
                  <a:pt x="-13357" y="296091"/>
                  <a:pt x="-10454" y="264160"/>
                  <a:pt x="86792" y="418011"/>
                </a:cubicBezTo>
                <a:cubicBezTo>
                  <a:pt x="184038" y="571862"/>
                  <a:pt x="559957" y="978262"/>
                  <a:pt x="600597" y="1149531"/>
                </a:cubicBezTo>
                <a:cubicBezTo>
                  <a:pt x="641237" y="1320800"/>
                  <a:pt x="397398" y="1358537"/>
                  <a:pt x="330632" y="1445623"/>
                </a:cubicBezTo>
                <a:cubicBezTo>
                  <a:pt x="263866" y="1532709"/>
                  <a:pt x="208712" y="1551577"/>
                  <a:pt x="200003" y="1672045"/>
                </a:cubicBezTo>
                <a:cubicBezTo>
                  <a:pt x="191294" y="1792513"/>
                  <a:pt x="276929" y="2055223"/>
                  <a:pt x="278380" y="2168434"/>
                </a:cubicBezTo>
                <a:cubicBezTo>
                  <a:pt x="279832" y="2281646"/>
                  <a:pt x="130335" y="2412274"/>
                  <a:pt x="208712" y="2351314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3" name="Elemento grafico 82" descr="Camminare con riempimento a tinta unita">
            <a:extLst>
              <a:ext uri="{FF2B5EF4-FFF2-40B4-BE49-F238E27FC236}">
                <a16:creationId xmlns:a16="http://schemas.microsoft.com/office/drawing/2014/main" id="{06CC24A8-BCC7-3E33-7117-59E18507DD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57908" y="4359104"/>
            <a:ext cx="360000" cy="360000"/>
          </a:xfrm>
          <a:prstGeom prst="rect">
            <a:avLst/>
          </a:prstGeom>
        </p:spPr>
      </p:pic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6FE83242-6245-C3B4-54D5-AA810FDFDA6C}"/>
              </a:ext>
            </a:extLst>
          </p:cNvPr>
          <p:cNvSpPr txBox="1"/>
          <p:nvPr/>
        </p:nvSpPr>
        <p:spPr>
          <a:xfrm>
            <a:off x="12596628" y="4431483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1,3 km 16min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A4654D13-DCAE-957F-1306-444392C69A39}"/>
              </a:ext>
            </a:extLst>
          </p:cNvPr>
          <p:cNvSpPr/>
          <p:nvPr/>
        </p:nvSpPr>
        <p:spPr>
          <a:xfrm>
            <a:off x="14107886" y="4702090"/>
            <a:ext cx="1628503" cy="309357"/>
          </a:xfrm>
          <a:custGeom>
            <a:avLst/>
            <a:gdLst>
              <a:gd name="connsiteX0" fmla="*/ 1628503 w 1628503"/>
              <a:gd name="connsiteY0" fmla="*/ 201231 h 309357"/>
              <a:gd name="connsiteX1" fmla="*/ 1402080 w 1628503"/>
              <a:gd name="connsiteY1" fmla="*/ 227357 h 309357"/>
              <a:gd name="connsiteX2" fmla="*/ 1375954 w 1628503"/>
              <a:gd name="connsiteY2" fmla="*/ 305734 h 309357"/>
              <a:gd name="connsiteX3" fmla="*/ 957943 w 1628503"/>
              <a:gd name="connsiteY3" fmla="*/ 96728 h 309357"/>
              <a:gd name="connsiteX4" fmla="*/ 696685 w 1628503"/>
              <a:gd name="connsiteY4" fmla="*/ 934 h 309357"/>
              <a:gd name="connsiteX5" fmla="*/ 496388 w 1628503"/>
              <a:gd name="connsiteY5" fmla="*/ 148980 h 309357"/>
              <a:gd name="connsiteX6" fmla="*/ 217714 w 1628503"/>
              <a:gd name="connsiteY6" fmla="*/ 253483 h 309357"/>
              <a:gd name="connsiteX7" fmla="*/ 0 w 1628503"/>
              <a:gd name="connsiteY7" fmla="*/ 218648 h 30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8503" h="309357">
                <a:moveTo>
                  <a:pt x="1628503" y="201231"/>
                </a:moveTo>
                <a:cubicBezTo>
                  <a:pt x="1536337" y="205585"/>
                  <a:pt x="1444171" y="209940"/>
                  <a:pt x="1402080" y="227357"/>
                </a:cubicBezTo>
                <a:cubicBezTo>
                  <a:pt x="1359989" y="244774"/>
                  <a:pt x="1449977" y="327506"/>
                  <a:pt x="1375954" y="305734"/>
                </a:cubicBezTo>
                <a:cubicBezTo>
                  <a:pt x="1301931" y="283962"/>
                  <a:pt x="1071155" y="147528"/>
                  <a:pt x="957943" y="96728"/>
                </a:cubicBezTo>
                <a:cubicBezTo>
                  <a:pt x="844731" y="45928"/>
                  <a:pt x="773611" y="-7775"/>
                  <a:pt x="696685" y="934"/>
                </a:cubicBezTo>
                <a:cubicBezTo>
                  <a:pt x="619759" y="9643"/>
                  <a:pt x="576216" y="106889"/>
                  <a:pt x="496388" y="148980"/>
                </a:cubicBezTo>
                <a:cubicBezTo>
                  <a:pt x="416560" y="191071"/>
                  <a:pt x="300445" y="241872"/>
                  <a:pt x="217714" y="253483"/>
                </a:cubicBezTo>
                <a:cubicBezTo>
                  <a:pt x="134983" y="265094"/>
                  <a:pt x="67491" y="241871"/>
                  <a:pt x="0" y="218648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5" name="Elemento grafico 84" descr="Camminare con riempimento a tinta unita">
            <a:extLst>
              <a:ext uri="{FF2B5EF4-FFF2-40B4-BE49-F238E27FC236}">
                <a16:creationId xmlns:a16="http://schemas.microsoft.com/office/drawing/2014/main" id="{F79600A6-BE0E-30B4-765F-31887ECE56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40173" y="5116794"/>
            <a:ext cx="360000" cy="360000"/>
          </a:xfrm>
          <a:prstGeom prst="rect">
            <a:avLst/>
          </a:prstGeom>
        </p:spPr>
      </p:pic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C9ED93DE-6D5C-F43E-F758-356F61708D62}"/>
              </a:ext>
            </a:extLst>
          </p:cNvPr>
          <p:cNvSpPr txBox="1"/>
          <p:nvPr/>
        </p:nvSpPr>
        <p:spPr>
          <a:xfrm>
            <a:off x="14378893" y="5189173"/>
            <a:ext cx="15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1,2 km 16min</a:t>
            </a:r>
            <a:endParaRPr lang="it-IT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14FC9F5-0475-373E-704A-C714F7B7B019}"/>
              </a:ext>
            </a:extLst>
          </p:cNvPr>
          <p:cNvSpPr txBox="1"/>
          <p:nvPr/>
        </p:nvSpPr>
        <p:spPr>
          <a:xfrm rot="1238104">
            <a:off x="2651342" y="3853713"/>
            <a:ext cx="1208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Lampugnano</a:t>
            </a:r>
            <a:endParaRPr lang="it-IT" sz="1050" i="1" dirty="0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FD98A08-2AB9-F404-0DD1-AEB858D86789}"/>
              </a:ext>
            </a:extLst>
          </p:cNvPr>
          <p:cNvSpPr txBox="1"/>
          <p:nvPr/>
        </p:nvSpPr>
        <p:spPr>
          <a:xfrm rot="5400000">
            <a:off x="13460920" y="5525807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Montale</a:t>
            </a:r>
            <a:endParaRPr lang="it-IT" sz="1050" i="1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FB820D5-896A-3C50-D121-DCBB6C6E7359}"/>
              </a:ext>
            </a:extLst>
          </p:cNvPr>
          <p:cNvSpPr txBox="1"/>
          <p:nvPr/>
        </p:nvSpPr>
        <p:spPr>
          <a:xfrm rot="4246401">
            <a:off x="2037675" y="3369042"/>
            <a:ext cx="926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di Savoia</a:t>
            </a:r>
            <a:endParaRPr lang="it-IT" sz="1050" i="1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ABBF5B7F-B964-AE7B-DD5F-66EE85120BD3}"/>
              </a:ext>
            </a:extLst>
          </p:cNvPr>
          <p:cNvSpPr txBox="1"/>
          <p:nvPr/>
        </p:nvSpPr>
        <p:spPr>
          <a:xfrm rot="18999811">
            <a:off x="3850627" y="3867435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Omodeo</a:t>
            </a:r>
            <a:endParaRPr lang="it-IT" sz="1050" i="1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974731B5-F55A-7CCC-CB7A-11D0A1BA38F0}"/>
              </a:ext>
            </a:extLst>
          </p:cNvPr>
          <p:cNvSpPr txBox="1"/>
          <p:nvPr/>
        </p:nvSpPr>
        <p:spPr>
          <a:xfrm rot="17644661">
            <a:off x="1867797" y="2568791"/>
            <a:ext cx="691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Cilea</a:t>
            </a:r>
            <a:endParaRPr lang="it-IT" sz="1050" i="1" dirty="0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93FFBD0-1FCF-13AF-7D7B-09324EB7083B}"/>
              </a:ext>
            </a:extLst>
          </p:cNvPr>
          <p:cNvSpPr txBox="1"/>
          <p:nvPr/>
        </p:nvSpPr>
        <p:spPr>
          <a:xfrm rot="19161608">
            <a:off x="13321871" y="4946574"/>
            <a:ext cx="7296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Natta</a:t>
            </a:r>
            <a:endParaRPr lang="it-IT" sz="1050" i="1" dirty="0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0C210D54-3728-0E51-6A9B-8F37988BAD41}"/>
              </a:ext>
            </a:extLst>
          </p:cNvPr>
          <p:cNvSpPr txBox="1"/>
          <p:nvPr/>
        </p:nvSpPr>
        <p:spPr>
          <a:xfrm rot="3202042">
            <a:off x="13590132" y="4239120"/>
            <a:ext cx="845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Cechov</a:t>
            </a:r>
            <a:endParaRPr lang="it-IT" sz="1050" i="1" dirty="0"/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C8833562-E429-944A-6B45-EC4812F98D87}"/>
              </a:ext>
            </a:extLst>
          </p:cNvPr>
          <p:cNvSpPr txBox="1"/>
          <p:nvPr/>
        </p:nvSpPr>
        <p:spPr>
          <a:xfrm rot="1388264">
            <a:off x="14649064" y="4805712"/>
            <a:ext cx="7296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Natta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2986816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5085</TotalTime>
  <Words>1432</Words>
  <Application>Microsoft Office PowerPoint</Application>
  <PresentationFormat>Personalizzato</PresentationFormat>
  <Paragraphs>334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L.Redaelli AMAT</dc:creator>
  <cp:lastModifiedBy>S.Boccia AMAT</cp:lastModifiedBy>
  <cp:revision>67</cp:revision>
  <cp:lastPrinted>2022-05-09T17:24:04Z</cp:lastPrinted>
  <dcterms:created xsi:type="dcterms:W3CDTF">2022-03-31T14:04:50Z</dcterms:created>
  <dcterms:modified xsi:type="dcterms:W3CDTF">2022-05-16T12:58:27Z</dcterms:modified>
</cp:coreProperties>
</file>